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72237344-FD5A-41D1-92CC-3188F350FE7A}"/>
              </a:ext>
            </a:extLst>
          </p:cNvPr>
          <p:cNvSpPr>
            <a:spLocks noEditPoints="1"/>
          </p:cNvSpPr>
          <p:nvPr/>
        </p:nvSpPr>
        <p:spPr bwMode="auto">
          <a:xfrm>
            <a:off x="542510" y="818710"/>
            <a:ext cx="1325563" cy="1595438"/>
          </a:xfrm>
          <a:custGeom>
            <a:avLst/>
            <a:gdLst>
              <a:gd name="T0" fmla="*/ 377 w 835"/>
              <a:gd name="T1" fmla="*/ 347 h 1005"/>
              <a:gd name="T2" fmla="*/ 278 w 835"/>
              <a:gd name="T3" fmla="*/ 441 h 1005"/>
              <a:gd name="T4" fmla="*/ 209 w 835"/>
              <a:gd name="T5" fmla="*/ 402 h 1005"/>
              <a:gd name="T6" fmla="*/ 21 w 835"/>
              <a:gd name="T7" fmla="*/ 410 h 1005"/>
              <a:gd name="T8" fmla="*/ 7 w 835"/>
              <a:gd name="T9" fmla="*/ 468 h 1005"/>
              <a:gd name="T10" fmla="*/ 53 w 835"/>
              <a:gd name="T11" fmla="*/ 514 h 1005"/>
              <a:gd name="T12" fmla="*/ 140 w 835"/>
              <a:gd name="T13" fmla="*/ 553 h 1005"/>
              <a:gd name="T14" fmla="*/ 211 w 835"/>
              <a:gd name="T15" fmla="*/ 643 h 1005"/>
              <a:gd name="T16" fmla="*/ 341 w 835"/>
              <a:gd name="T17" fmla="*/ 816 h 1005"/>
              <a:gd name="T18" fmla="*/ 270 w 835"/>
              <a:gd name="T19" fmla="*/ 841 h 1005"/>
              <a:gd name="T20" fmla="*/ 224 w 835"/>
              <a:gd name="T21" fmla="*/ 891 h 1005"/>
              <a:gd name="T22" fmla="*/ 288 w 835"/>
              <a:gd name="T23" fmla="*/ 917 h 1005"/>
              <a:gd name="T24" fmla="*/ 504 w 835"/>
              <a:gd name="T25" fmla="*/ 899 h 1005"/>
              <a:gd name="T26" fmla="*/ 481 w 835"/>
              <a:gd name="T27" fmla="*/ 821 h 1005"/>
              <a:gd name="T28" fmla="*/ 471 w 835"/>
              <a:gd name="T29" fmla="*/ 735 h 1005"/>
              <a:gd name="T30" fmla="*/ 665 w 835"/>
              <a:gd name="T31" fmla="*/ 893 h 1005"/>
              <a:gd name="T32" fmla="*/ 677 w 835"/>
              <a:gd name="T33" fmla="*/ 972 h 1005"/>
              <a:gd name="T34" fmla="*/ 693 w 835"/>
              <a:gd name="T35" fmla="*/ 1000 h 1005"/>
              <a:gd name="T36" fmla="*/ 778 w 835"/>
              <a:gd name="T37" fmla="*/ 993 h 1005"/>
              <a:gd name="T38" fmla="*/ 818 w 835"/>
              <a:gd name="T39" fmla="*/ 935 h 1005"/>
              <a:gd name="T40" fmla="*/ 789 w 835"/>
              <a:gd name="T41" fmla="*/ 881 h 1005"/>
              <a:gd name="T42" fmla="*/ 761 w 835"/>
              <a:gd name="T43" fmla="*/ 805 h 1005"/>
              <a:gd name="T44" fmla="*/ 828 w 835"/>
              <a:gd name="T45" fmla="*/ 715 h 1005"/>
              <a:gd name="T46" fmla="*/ 835 w 835"/>
              <a:gd name="T47" fmla="*/ 639 h 1005"/>
              <a:gd name="T48" fmla="*/ 803 w 835"/>
              <a:gd name="T49" fmla="*/ 532 h 1005"/>
              <a:gd name="T50" fmla="*/ 787 w 835"/>
              <a:gd name="T51" fmla="*/ 462 h 1005"/>
              <a:gd name="T52" fmla="*/ 728 w 835"/>
              <a:gd name="T53" fmla="*/ 323 h 1005"/>
              <a:gd name="T54" fmla="*/ 653 w 835"/>
              <a:gd name="T55" fmla="*/ 230 h 1005"/>
              <a:gd name="T56" fmla="*/ 581 w 835"/>
              <a:gd name="T57" fmla="*/ 95 h 1005"/>
              <a:gd name="T58" fmla="*/ 567 w 835"/>
              <a:gd name="T59" fmla="*/ 32 h 1005"/>
              <a:gd name="T60" fmla="*/ 476 w 835"/>
              <a:gd name="T61" fmla="*/ 18 h 1005"/>
              <a:gd name="T62" fmla="*/ 433 w 835"/>
              <a:gd name="T63" fmla="*/ 3 h 1005"/>
              <a:gd name="T64" fmla="*/ 385 w 835"/>
              <a:gd name="T65" fmla="*/ 12 h 1005"/>
              <a:gd name="T66" fmla="*/ 346 w 835"/>
              <a:gd name="T67" fmla="*/ 65 h 1005"/>
              <a:gd name="T68" fmla="*/ 314 w 835"/>
              <a:gd name="T69" fmla="*/ 138 h 1005"/>
              <a:gd name="T70" fmla="*/ 326 w 835"/>
              <a:gd name="T71" fmla="*/ 165 h 1005"/>
              <a:gd name="T72" fmla="*/ 342 w 835"/>
              <a:gd name="T73" fmla="*/ 240 h 1005"/>
              <a:gd name="T74" fmla="*/ 447 w 835"/>
              <a:gd name="T75" fmla="*/ 452 h 1005"/>
              <a:gd name="T76" fmla="*/ 449 w 835"/>
              <a:gd name="T77" fmla="*/ 487 h 1005"/>
              <a:gd name="T78" fmla="*/ 440 w 835"/>
              <a:gd name="T79" fmla="*/ 459 h 1005"/>
              <a:gd name="T80" fmla="*/ 401 w 835"/>
              <a:gd name="T81" fmla="*/ 301 h 1005"/>
              <a:gd name="T82" fmla="*/ 380 w 835"/>
              <a:gd name="T83" fmla="*/ 342 h 1005"/>
              <a:gd name="T84" fmla="*/ 340 w 835"/>
              <a:gd name="T85" fmla="*/ 168 h 1005"/>
              <a:gd name="T86" fmla="*/ 327 w 835"/>
              <a:gd name="T87" fmla="*/ 176 h 1005"/>
              <a:gd name="T88" fmla="*/ 364 w 835"/>
              <a:gd name="T89" fmla="*/ 179 h 1005"/>
              <a:gd name="T90" fmla="*/ 369 w 835"/>
              <a:gd name="T91" fmla="*/ 173 h 1005"/>
              <a:gd name="T92" fmla="*/ 353 w 835"/>
              <a:gd name="T93" fmla="*/ 160 h 1005"/>
              <a:gd name="T94" fmla="*/ 383 w 835"/>
              <a:gd name="T95" fmla="*/ 164 h 1005"/>
              <a:gd name="T96" fmla="*/ 366 w 835"/>
              <a:gd name="T97" fmla="*/ 147 h 1005"/>
              <a:gd name="T98" fmla="*/ 382 w 835"/>
              <a:gd name="T99" fmla="*/ 137 h 1005"/>
              <a:gd name="T100" fmla="*/ 363 w 835"/>
              <a:gd name="T101" fmla="*/ 128 h 1005"/>
              <a:gd name="T102" fmla="*/ 349 w 835"/>
              <a:gd name="T103" fmla="*/ 140 h 1005"/>
              <a:gd name="T104" fmla="*/ 333 w 835"/>
              <a:gd name="T105" fmla="*/ 132 h 1005"/>
              <a:gd name="T106" fmla="*/ 347 w 835"/>
              <a:gd name="T107" fmla="*/ 209 h 1005"/>
              <a:gd name="T108" fmla="*/ 341 w 835"/>
              <a:gd name="T109" fmla="*/ 214 h 1005"/>
              <a:gd name="T110" fmla="*/ 399 w 835"/>
              <a:gd name="T111" fmla="*/ 18 h 1005"/>
              <a:gd name="T112" fmla="*/ 383 w 835"/>
              <a:gd name="T113" fmla="*/ 19 h 1005"/>
              <a:gd name="T114" fmla="*/ 553 w 835"/>
              <a:gd name="T115" fmla="*/ 28 h 1005"/>
              <a:gd name="T116" fmla="*/ 504 w 835"/>
              <a:gd name="T117" fmla="*/ 23 h 1005"/>
              <a:gd name="T118" fmla="*/ 441 w 835"/>
              <a:gd name="T119" fmla="*/ 8 h 1005"/>
              <a:gd name="T120" fmla="*/ 466 w 835"/>
              <a:gd name="T121" fmla="*/ 18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5" h="1005">
                <a:moveTo>
                  <a:pt x="375" y="295"/>
                </a:moveTo>
                <a:lnTo>
                  <a:pt x="375" y="295"/>
                </a:lnTo>
                <a:lnTo>
                  <a:pt x="374" y="303"/>
                </a:lnTo>
                <a:lnTo>
                  <a:pt x="373" y="319"/>
                </a:lnTo>
                <a:lnTo>
                  <a:pt x="373" y="329"/>
                </a:lnTo>
                <a:lnTo>
                  <a:pt x="374" y="337"/>
                </a:lnTo>
                <a:lnTo>
                  <a:pt x="375" y="343"/>
                </a:lnTo>
                <a:lnTo>
                  <a:pt x="376" y="345"/>
                </a:lnTo>
                <a:lnTo>
                  <a:pt x="377" y="347"/>
                </a:lnTo>
                <a:lnTo>
                  <a:pt x="377" y="347"/>
                </a:lnTo>
                <a:lnTo>
                  <a:pt x="386" y="347"/>
                </a:lnTo>
                <a:lnTo>
                  <a:pt x="393" y="345"/>
                </a:lnTo>
                <a:lnTo>
                  <a:pt x="400" y="343"/>
                </a:lnTo>
                <a:lnTo>
                  <a:pt x="400" y="361"/>
                </a:lnTo>
                <a:lnTo>
                  <a:pt x="329" y="410"/>
                </a:lnTo>
                <a:lnTo>
                  <a:pt x="329" y="410"/>
                </a:lnTo>
                <a:lnTo>
                  <a:pt x="306" y="424"/>
                </a:lnTo>
                <a:lnTo>
                  <a:pt x="288" y="434"/>
                </a:lnTo>
                <a:lnTo>
                  <a:pt x="278" y="441"/>
                </a:lnTo>
                <a:lnTo>
                  <a:pt x="278" y="441"/>
                </a:lnTo>
                <a:lnTo>
                  <a:pt x="269" y="454"/>
                </a:lnTo>
                <a:lnTo>
                  <a:pt x="262" y="463"/>
                </a:lnTo>
                <a:lnTo>
                  <a:pt x="262" y="463"/>
                </a:lnTo>
                <a:lnTo>
                  <a:pt x="244" y="439"/>
                </a:lnTo>
                <a:lnTo>
                  <a:pt x="230" y="421"/>
                </a:lnTo>
                <a:lnTo>
                  <a:pt x="224" y="414"/>
                </a:lnTo>
                <a:lnTo>
                  <a:pt x="219" y="409"/>
                </a:lnTo>
                <a:lnTo>
                  <a:pt x="219" y="409"/>
                </a:lnTo>
                <a:lnTo>
                  <a:pt x="212" y="404"/>
                </a:lnTo>
                <a:lnTo>
                  <a:pt x="209" y="402"/>
                </a:lnTo>
                <a:lnTo>
                  <a:pt x="203" y="401"/>
                </a:lnTo>
                <a:lnTo>
                  <a:pt x="182" y="397"/>
                </a:lnTo>
                <a:lnTo>
                  <a:pt x="144" y="393"/>
                </a:lnTo>
                <a:lnTo>
                  <a:pt x="144" y="393"/>
                </a:lnTo>
                <a:lnTo>
                  <a:pt x="119" y="393"/>
                </a:lnTo>
                <a:lnTo>
                  <a:pt x="96" y="394"/>
                </a:lnTo>
                <a:lnTo>
                  <a:pt x="73" y="396"/>
                </a:lnTo>
                <a:lnTo>
                  <a:pt x="53" y="401"/>
                </a:lnTo>
                <a:lnTo>
                  <a:pt x="35" y="406"/>
                </a:lnTo>
                <a:lnTo>
                  <a:pt x="21" y="410"/>
                </a:lnTo>
                <a:lnTo>
                  <a:pt x="11" y="415"/>
                </a:lnTo>
                <a:lnTo>
                  <a:pt x="5" y="417"/>
                </a:lnTo>
                <a:lnTo>
                  <a:pt x="5" y="417"/>
                </a:lnTo>
                <a:lnTo>
                  <a:pt x="2" y="420"/>
                </a:lnTo>
                <a:lnTo>
                  <a:pt x="1" y="422"/>
                </a:lnTo>
                <a:lnTo>
                  <a:pt x="0" y="429"/>
                </a:lnTo>
                <a:lnTo>
                  <a:pt x="0" y="437"/>
                </a:lnTo>
                <a:lnTo>
                  <a:pt x="1" y="447"/>
                </a:lnTo>
                <a:lnTo>
                  <a:pt x="4" y="457"/>
                </a:lnTo>
                <a:lnTo>
                  <a:pt x="7" y="468"/>
                </a:lnTo>
                <a:lnTo>
                  <a:pt x="11" y="477"/>
                </a:lnTo>
                <a:lnTo>
                  <a:pt x="17" y="487"/>
                </a:lnTo>
                <a:lnTo>
                  <a:pt x="17" y="487"/>
                </a:lnTo>
                <a:lnTo>
                  <a:pt x="23" y="494"/>
                </a:lnTo>
                <a:lnTo>
                  <a:pt x="28" y="500"/>
                </a:lnTo>
                <a:lnTo>
                  <a:pt x="34" y="505"/>
                </a:lnTo>
                <a:lnTo>
                  <a:pt x="40" y="508"/>
                </a:lnTo>
                <a:lnTo>
                  <a:pt x="50" y="513"/>
                </a:lnTo>
                <a:lnTo>
                  <a:pt x="53" y="514"/>
                </a:lnTo>
                <a:lnTo>
                  <a:pt x="53" y="514"/>
                </a:lnTo>
                <a:lnTo>
                  <a:pt x="57" y="519"/>
                </a:lnTo>
                <a:lnTo>
                  <a:pt x="66" y="529"/>
                </a:lnTo>
                <a:lnTo>
                  <a:pt x="73" y="536"/>
                </a:lnTo>
                <a:lnTo>
                  <a:pt x="81" y="542"/>
                </a:lnTo>
                <a:lnTo>
                  <a:pt x="92" y="547"/>
                </a:lnTo>
                <a:lnTo>
                  <a:pt x="103" y="551"/>
                </a:lnTo>
                <a:lnTo>
                  <a:pt x="103" y="551"/>
                </a:lnTo>
                <a:lnTo>
                  <a:pt x="115" y="553"/>
                </a:lnTo>
                <a:lnTo>
                  <a:pt x="127" y="553"/>
                </a:lnTo>
                <a:lnTo>
                  <a:pt x="140" y="553"/>
                </a:lnTo>
                <a:lnTo>
                  <a:pt x="153" y="551"/>
                </a:lnTo>
                <a:lnTo>
                  <a:pt x="173" y="547"/>
                </a:lnTo>
                <a:lnTo>
                  <a:pt x="182" y="545"/>
                </a:lnTo>
                <a:lnTo>
                  <a:pt x="205" y="614"/>
                </a:lnTo>
                <a:lnTo>
                  <a:pt x="205" y="614"/>
                </a:lnTo>
                <a:lnTo>
                  <a:pt x="205" y="617"/>
                </a:lnTo>
                <a:lnTo>
                  <a:pt x="205" y="625"/>
                </a:lnTo>
                <a:lnTo>
                  <a:pt x="206" y="634"/>
                </a:lnTo>
                <a:lnTo>
                  <a:pt x="209" y="639"/>
                </a:lnTo>
                <a:lnTo>
                  <a:pt x="211" y="643"/>
                </a:lnTo>
                <a:lnTo>
                  <a:pt x="211" y="643"/>
                </a:lnTo>
                <a:lnTo>
                  <a:pt x="217" y="648"/>
                </a:lnTo>
                <a:lnTo>
                  <a:pt x="222" y="652"/>
                </a:lnTo>
                <a:lnTo>
                  <a:pt x="225" y="654"/>
                </a:lnTo>
                <a:lnTo>
                  <a:pt x="227" y="658"/>
                </a:lnTo>
                <a:lnTo>
                  <a:pt x="227" y="658"/>
                </a:lnTo>
                <a:lnTo>
                  <a:pt x="245" y="684"/>
                </a:lnTo>
                <a:lnTo>
                  <a:pt x="284" y="738"/>
                </a:lnTo>
                <a:lnTo>
                  <a:pt x="341" y="816"/>
                </a:lnTo>
                <a:lnTo>
                  <a:pt x="341" y="816"/>
                </a:lnTo>
                <a:lnTo>
                  <a:pt x="335" y="815"/>
                </a:lnTo>
                <a:lnTo>
                  <a:pt x="318" y="814"/>
                </a:lnTo>
                <a:lnTo>
                  <a:pt x="308" y="815"/>
                </a:lnTo>
                <a:lnTo>
                  <a:pt x="298" y="816"/>
                </a:lnTo>
                <a:lnTo>
                  <a:pt x="290" y="818"/>
                </a:lnTo>
                <a:lnTo>
                  <a:pt x="283" y="823"/>
                </a:lnTo>
                <a:lnTo>
                  <a:pt x="283" y="823"/>
                </a:lnTo>
                <a:lnTo>
                  <a:pt x="277" y="828"/>
                </a:lnTo>
                <a:lnTo>
                  <a:pt x="274" y="835"/>
                </a:lnTo>
                <a:lnTo>
                  <a:pt x="270" y="841"/>
                </a:lnTo>
                <a:lnTo>
                  <a:pt x="269" y="847"/>
                </a:lnTo>
                <a:lnTo>
                  <a:pt x="267" y="857"/>
                </a:lnTo>
                <a:lnTo>
                  <a:pt x="267" y="861"/>
                </a:lnTo>
                <a:lnTo>
                  <a:pt x="267" y="861"/>
                </a:lnTo>
                <a:lnTo>
                  <a:pt x="261" y="864"/>
                </a:lnTo>
                <a:lnTo>
                  <a:pt x="247" y="871"/>
                </a:lnTo>
                <a:lnTo>
                  <a:pt x="238" y="876"/>
                </a:lnTo>
                <a:lnTo>
                  <a:pt x="232" y="882"/>
                </a:lnTo>
                <a:lnTo>
                  <a:pt x="227" y="887"/>
                </a:lnTo>
                <a:lnTo>
                  <a:pt x="224" y="891"/>
                </a:lnTo>
                <a:lnTo>
                  <a:pt x="224" y="891"/>
                </a:lnTo>
                <a:lnTo>
                  <a:pt x="224" y="896"/>
                </a:lnTo>
                <a:lnTo>
                  <a:pt x="225" y="900"/>
                </a:lnTo>
                <a:lnTo>
                  <a:pt x="228" y="903"/>
                </a:lnTo>
                <a:lnTo>
                  <a:pt x="232" y="907"/>
                </a:lnTo>
                <a:lnTo>
                  <a:pt x="237" y="909"/>
                </a:lnTo>
                <a:lnTo>
                  <a:pt x="244" y="911"/>
                </a:lnTo>
                <a:lnTo>
                  <a:pt x="261" y="915"/>
                </a:lnTo>
                <a:lnTo>
                  <a:pt x="261" y="915"/>
                </a:lnTo>
                <a:lnTo>
                  <a:pt x="288" y="917"/>
                </a:lnTo>
                <a:lnTo>
                  <a:pt x="326" y="921"/>
                </a:lnTo>
                <a:lnTo>
                  <a:pt x="367" y="922"/>
                </a:lnTo>
                <a:lnTo>
                  <a:pt x="387" y="922"/>
                </a:lnTo>
                <a:lnTo>
                  <a:pt x="405" y="921"/>
                </a:lnTo>
                <a:lnTo>
                  <a:pt x="405" y="921"/>
                </a:lnTo>
                <a:lnTo>
                  <a:pt x="439" y="916"/>
                </a:lnTo>
                <a:lnTo>
                  <a:pt x="471" y="909"/>
                </a:lnTo>
                <a:lnTo>
                  <a:pt x="494" y="903"/>
                </a:lnTo>
                <a:lnTo>
                  <a:pt x="501" y="901"/>
                </a:lnTo>
                <a:lnTo>
                  <a:pt x="504" y="899"/>
                </a:lnTo>
                <a:lnTo>
                  <a:pt x="504" y="899"/>
                </a:lnTo>
                <a:lnTo>
                  <a:pt x="505" y="897"/>
                </a:lnTo>
                <a:lnTo>
                  <a:pt x="506" y="896"/>
                </a:lnTo>
                <a:lnTo>
                  <a:pt x="507" y="895"/>
                </a:lnTo>
                <a:lnTo>
                  <a:pt x="505" y="890"/>
                </a:lnTo>
                <a:lnTo>
                  <a:pt x="505" y="890"/>
                </a:lnTo>
                <a:lnTo>
                  <a:pt x="497" y="869"/>
                </a:lnTo>
                <a:lnTo>
                  <a:pt x="491" y="853"/>
                </a:lnTo>
                <a:lnTo>
                  <a:pt x="491" y="853"/>
                </a:lnTo>
                <a:lnTo>
                  <a:pt x="481" y="821"/>
                </a:lnTo>
                <a:lnTo>
                  <a:pt x="473" y="798"/>
                </a:lnTo>
                <a:lnTo>
                  <a:pt x="468" y="790"/>
                </a:lnTo>
                <a:lnTo>
                  <a:pt x="466" y="785"/>
                </a:lnTo>
                <a:lnTo>
                  <a:pt x="466" y="785"/>
                </a:lnTo>
                <a:lnTo>
                  <a:pt x="464" y="779"/>
                </a:lnTo>
                <a:lnTo>
                  <a:pt x="460" y="771"/>
                </a:lnTo>
                <a:lnTo>
                  <a:pt x="453" y="749"/>
                </a:lnTo>
                <a:lnTo>
                  <a:pt x="446" y="720"/>
                </a:lnTo>
                <a:lnTo>
                  <a:pt x="446" y="720"/>
                </a:lnTo>
                <a:lnTo>
                  <a:pt x="471" y="735"/>
                </a:lnTo>
                <a:lnTo>
                  <a:pt x="494" y="746"/>
                </a:lnTo>
                <a:lnTo>
                  <a:pt x="515" y="756"/>
                </a:lnTo>
                <a:lnTo>
                  <a:pt x="515" y="756"/>
                </a:lnTo>
                <a:lnTo>
                  <a:pt x="550" y="769"/>
                </a:lnTo>
                <a:lnTo>
                  <a:pt x="564" y="775"/>
                </a:lnTo>
                <a:lnTo>
                  <a:pt x="564" y="775"/>
                </a:lnTo>
                <a:lnTo>
                  <a:pt x="607" y="827"/>
                </a:lnTo>
                <a:lnTo>
                  <a:pt x="640" y="867"/>
                </a:lnTo>
                <a:lnTo>
                  <a:pt x="655" y="883"/>
                </a:lnTo>
                <a:lnTo>
                  <a:pt x="665" y="893"/>
                </a:lnTo>
                <a:lnTo>
                  <a:pt x="665" y="893"/>
                </a:lnTo>
                <a:lnTo>
                  <a:pt x="692" y="917"/>
                </a:lnTo>
                <a:lnTo>
                  <a:pt x="692" y="917"/>
                </a:lnTo>
                <a:lnTo>
                  <a:pt x="689" y="926"/>
                </a:lnTo>
                <a:lnTo>
                  <a:pt x="682" y="942"/>
                </a:lnTo>
                <a:lnTo>
                  <a:pt x="678" y="952"/>
                </a:lnTo>
                <a:lnTo>
                  <a:pt x="676" y="961"/>
                </a:lnTo>
                <a:lnTo>
                  <a:pt x="675" y="968"/>
                </a:lnTo>
                <a:lnTo>
                  <a:pt x="676" y="970"/>
                </a:lnTo>
                <a:lnTo>
                  <a:pt x="677" y="972"/>
                </a:lnTo>
                <a:lnTo>
                  <a:pt x="677" y="972"/>
                </a:lnTo>
                <a:lnTo>
                  <a:pt x="683" y="975"/>
                </a:lnTo>
                <a:lnTo>
                  <a:pt x="689" y="978"/>
                </a:lnTo>
                <a:lnTo>
                  <a:pt x="692" y="978"/>
                </a:lnTo>
                <a:lnTo>
                  <a:pt x="692" y="978"/>
                </a:lnTo>
                <a:lnTo>
                  <a:pt x="692" y="981"/>
                </a:lnTo>
                <a:lnTo>
                  <a:pt x="691" y="988"/>
                </a:lnTo>
                <a:lnTo>
                  <a:pt x="691" y="993"/>
                </a:lnTo>
                <a:lnTo>
                  <a:pt x="691" y="996"/>
                </a:lnTo>
                <a:lnTo>
                  <a:pt x="693" y="1000"/>
                </a:lnTo>
                <a:lnTo>
                  <a:pt x="697" y="1002"/>
                </a:lnTo>
                <a:lnTo>
                  <a:pt x="697" y="1002"/>
                </a:lnTo>
                <a:lnTo>
                  <a:pt x="703" y="1003"/>
                </a:lnTo>
                <a:lnTo>
                  <a:pt x="709" y="1005"/>
                </a:lnTo>
                <a:lnTo>
                  <a:pt x="723" y="1005"/>
                </a:lnTo>
                <a:lnTo>
                  <a:pt x="737" y="1002"/>
                </a:lnTo>
                <a:lnTo>
                  <a:pt x="745" y="1001"/>
                </a:lnTo>
                <a:lnTo>
                  <a:pt x="745" y="1001"/>
                </a:lnTo>
                <a:lnTo>
                  <a:pt x="765" y="996"/>
                </a:lnTo>
                <a:lnTo>
                  <a:pt x="778" y="993"/>
                </a:lnTo>
                <a:lnTo>
                  <a:pt x="789" y="989"/>
                </a:lnTo>
                <a:lnTo>
                  <a:pt x="789" y="989"/>
                </a:lnTo>
                <a:lnTo>
                  <a:pt x="794" y="987"/>
                </a:lnTo>
                <a:lnTo>
                  <a:pt x="797" y="983"/>
                </a:lnTo>
                <a:lnTo>
                  <a:pt x="804" y="975"/>
                </a:lnTo>
                <a:lnTo>
                  <a:pt x="809" y="965"/>
                </a:lnTo>
                <a:lnTo>
                  <a:pt x="813" y="954"/>
                </a:lnTo>
                <a:lnTo>
                  <a:pt x="813" y="954"/>
                </a:lnTo>
                <a:lnTo>
                  <a:pt x="816" y="945"/>
                </a:lnTo>
                <a:lnTo>
                  <a:pt x="818" y="935"/>
                </a:lnTo>
                <a:lnTo>
                  <a:pt x="818" y="927"/>
                </a:lnTo>
                <a:lnTo>
                  <a:pt x="818" y="923"/>
                </a:lnTo>
                <a:lnTo>
                  <a:pt x="817" y="921"/>
                </a:lnTo>
                <a:lnTo>
                  <a:pt x="817" y="921"/>
                </a:lnTo>
                <a:lnTo>
                  <a:pt x="813" y="915"/>
                </a:lnTo>
                <a:lnTo>
                  <a:pt x="804" y="908"/>
                </a:lnTo>
                <a:lnTo>
                  <a:pt x="795" y="900"/>
                </a:lnTo>
                <a:lnTo>
                  <a:pt x="789" y="889"/>
                </a:lnTo>
                <a:lnTo>
                  <a:pt x="789" y="889"/>
                </a:lnTo>
                <a:lnTo>
                  <a:pt x="789" y="881"/>
                </a:lnTo>
                <a:lnTo>
                  <a:pt x="788" y="875"/>
                </a:lnTo>
                <a:lnTo>
                  <a:pt x="787" y="868"/>
                </a:lnTo>
                <a:lnTo>
                  <a:pt x="787" y="868"/>
                </a:lnTo>
                <a:lnTo>
                  <a:pt x="776" y="845"/>
                </a:lnTo>
                <a:lnTo>
                  <a:pt x="768" y="829"/>
                </a:lnTo>
                <a:lnTo>
                  <a:pt x="768" y="829"/>
                </a:lnTo>
                <a:lnTo>
                  <a:pt x="767" y="823"/>
                </a:lnTo>
                <a:lnTo>
                  <a:pt x="764" y="814"/>
                </a:lnTo>
                <a:lnTo>
                  <a:pt x="764" y="814"/>
                </a:lnTo>
                <a:lnTo>
                  <a:pt x="761" y="805"/>
                </a:lnTo>
                <a:lnTo>
                  <a:pt x="758" y="801"/>
                </a:lnTo>
                <a:lnTo>
                  <a:pt x="758" y="801"/>
                </a:lnTo>
                <a:lnTo>
                  <a:pt x="775" y="790"/>
                </a:lnTo>
                <a:lnTo>
                  <a:pt x="788" y="781"/>
                </a:lnTo>
                <a:lnTo>
                  <a:pt x="794" y="775"/>
                </a:lnTo>
                <a:lnTo>
                  <a:pt x="798" y="769"/>
                </a:lnTo>
                <a:lnTo>
                  <a:pt x="798" y="769"/>
                </a:lnTo>
                <a:lnTo>
                  <a:pt x="808" y="753"/>
                </a:lnTo>
                <a:lnTo>
                  <a:pt x="818" y="733"/>
                </a:lnTo>
                <a:lnTo>
                  <a:pt x="828" y="715"/>
                </a:lnTo>
                <a:lnTo>
                  <a:pt x="831" y="707"/>
                </a:lnTo>
                <a:lnTo>
                  <a:pt x="834" y="702"/>
                </a:lnTo>
                <a:lnTo>
                  <a:pt x="834" y="702"/>
                </a:lnTo>
                <a:lnTo>
                  <a:pt x="834" y="690"/>
                </a:lnTo>
                <a:lnTo>
                  <a:pt x="834" y="677"/>
                </a:lnTo>
                <a:lnTo>
                  <a:pt x="834" y="660"/>
                </a:lnTo>
                <a:lnTo>
                  <a:pt x="834" y="660"/>
                </a:lnTo>
                <a:lnTo>
                  <a:pt x="834" y="656"/>
                </a:lnTo>
                <a:lnTo>
                  <a:pt x="835" y="639"/>
                </a:lnTo>
                <a:lnTo>
                  <a:pt x="835" y="639"/>
                </a:lnTo>
                <a:lnTo>
                  <a:pt x="835" y="628"/>
                </a:lnTo>
                <a:lnTo>
                  <a:pt x="834" y="620"/>
                </a:lnTo>
                <a:lnTo>
                  <a:pt x="834" y="614"/>
                </a:lnTo>
                <a:lnTo>
                  <a:pt x="834" y="614"/>
                </a:lnTo>
                <a:lnTo>
                  <a:pt x="830" y="593"/>
                </a:lnTo>
                <a:lnTo>
                  <a:pt x="827" y="577"/>
                </a:lnTo>
                <a:lnTo>
                  <a:pt x="826" y="571"/>
                </a:lnTo>
                <a:lnTo>
                  <a:pt x="823" y="566"/>
                </a:lnTo>
                <a:lnTo>
                  <a:pt x="823" y="566"/>
                </a:lnTo>
                <a:lnTo>
                  <a:pt x="803" y="532"/>
                </a:lnTo>
                <a:lnTo>
                  <a:pt x="794" y="507"/>
                </a:lnTo>
                <a:lnTo>
                  <a:pt x="794" y="507"/>
                </a:lnTo>
                <a:lnTo>
                  <a:pt x="795" y="508"/>
                </a:lnTo>
                <a:lnTo>
                  <a:pt x="795" y="508"/>
                </a:lnTo>
                <a:lnTo>
                  <a:pt x="795" y="506"/>
                </a:lnTo>
                <a:lnTo>
                  <a:pt x="795" y="500"/>
                </a:lnTo>
                <a:lnTo>
                  <a:pt x="795" y="500"/>
                </a:lnTo>
                <a:lnTo>
                  <a:pt x="795" y="489"/>
                </a:lnTo>
                <a:lnTo>
                  <a:pt x="793" y="480"/>
                </a:lnTo>
                <a:lnTo>
                  <a:pt x="787" y="462"/>
                </a:lnTo>
                <a:lnTo>
                  <a:pt x="787" y="462"/>
                </a:lnTo>
                <a:lnTo>
                  <a:pt x="784" y="453"/>
                </a:lnTo>
                <a:lnTo>
                  <a:pt x="782" y="442"/>
                </a:lnTo>
                <a:lnTo>
                  <a:pt x="777" y="428"/>
                </a:lnTo>
                <a:lnTo>
                  <a:pt x="769" y="408"/>
                </a:lnTo>
                <a:lnTo>
                  <a:pt x="769" y="408"/>
                </a:lnTo>
                <a:lnTo>
                  <a:pt x="757" y="381"/>
                </a:lnTo>
                <a:lnTo>
                  <a:pt x="743" y="350"/>
                </a:lnTo>
                <a:lnTo>
                  <a:pt x="736" y="336"/>
                </a:lnTo>
                <a:lnTo>
                  <a:pt x="728" y="323"/>
                </a:lnTo>
                <a:lnTo>
                  <a:pt x="719" y="311"/>
                </a:lnTo>
                <a:lnTo>
                  <a:pt x="712" y="303"/>
                </a:lnTo>
                <a:lnTo>
                  <a:pt x="712" y="303"/>
                </a:lnTo>
                <a:lnTo>
                  <a:pt x="685" y="278"/>
                </a:lnTo>
                <a:lnTo>
                  <a:pt x="685" y="278"/>
                </a:lnTo>
                <a:lnTo>
                  <a:pt x="676" y="260"/>
                </a:lnTo>
                <a:lnTo>
                  <a:pt x="666" y="245"/>
                </a:lnTo>
                <a:lnTo>
                  <a:pt x="659" y="237"/>
                </a:lnTo>
                <a:lnTo>
                  <a:pt x="653" y="230"/>
                </a:lnTo>
                <a:lnTo>
                  <a:pt x="653" y="230"/>
                </a:lnTo>
                <a:lnTo>
                  <a:pt x="640" y="217"/>
                </a:lnTo>
                <a:lnTo>
                  <a:pt x="629" y="206"/>
                </a:lnTo>
                <a:lnTo>
                  <a:pt x="618" y="197"/>
                </a:lnTo>
                <a:lnTo>
                  <a:pt x="618" y="197"/>
                </a:lnTo>
                <a:lnTo>
                  <a:pt x="600" y="191"/>
                </a:lnTo>
                <a:lnTo>
                  <a:pt x="587" y="185"/>
                </a:lnTo>
                <a:lnTo>
                  <a:pt x="581" y="183"/>
                </a:lnTo>
                <a:lnTo>
                  <a:pt x="581" y="183"/>
                </a:lnTo>
                <a:lnTo>
                  <a:pt x="581" y="143"/>
                </a:lnTo>
                <a:lnTo>
                  <a:pt x="581" y="95"/>
                </a:lnTo>
                <a:lnTo>
                  <a:pt x="581" y="95"/>
                </a:lnTo>
                <a:lnTo>
                  <a:pt x="581" y="82"/>
                </a:lnTo>
                <a:lnTo>
                  <a:pt x="580" y="66"/>
                </a:lnTo>
                <a:lnTo>
                  <a:pt x="579" y="47"/>
                </a:lnTo>
                <a:lnTo>
                  <a:pt x="579" y="47"/>
                </a:lnTo>
                <a:lnTo>
                  <a:pt x="579" y="46"/>
                </a:lnTo>
                <a:lnTo>
                  <a:pt x="578" y="43"/>
                </a:lnTo>
                <a:lnTo>
                  <a:pt x="574" y="39"/>
                </a:lnTo>
                <a:lnTo>
                  <a:pt x="567" y="32"/>
                </a:lnTo>
                <a:lnTo>
                  <a:pt x="567" y="32"/>
                </a:lnTo>
                <a:lnTo>
                  <a:pt x="559" y="25"/>
                </a:lnTo>
                <a:lnTo>
                  <a:pt x="553" y="20"/>
                </a:lnTo>
                <a:lnTo>
                  <a:pt x="550" y="19"/>
                </a:lnTo>
                <a:lnTo>
                  <a:pt x="546" y="18"/>
                </a:lnTo>
                <a:lnTo>
                  <a:pt x="534" y="16"/>
                </a:lnTo>
                <a:lnTo>
                  <a:pt x="534" y="16"/>
                </a:lnTo>
                <a:lnTo>
                  <a:pt x="521" y="16"/>
                </a:lnTo>
                <a:lnTo>
                  <a:pt x="512" y="18"/>
                </a:lnTo>
                <a:lnTo>
                  <a:pt x="502" y="19"/>
                </a:lnTo>
                <a:lnTo>
                  <a:pt x="476" y="18"/>
                </a:lnTo>
                <a:lnTo>
                  <a:pt x="476" y="18"/>
                </a:lnTo>
                <a:lnTo>
                  <a:pt x="473" y="14"/>
                </a:lnTo>
                <a:lnTo>
                  <a:pt x="466" y="8"/>
                </a:lnTo>
                <a:lnTo>
                  <a:pt x="461" y="5"/>
                </a:lnTo>
                <a:lnTo>
                  <a:pt x="455" y="2"/>
                </a:lnTo>
                <a:lnTo>
                  <a:pt x="449" y="0"/>
                </a:lnTo>
                <a:lnTo>
                  <a:pt x="443" y="0"/>
                </a:lnTo>
                <a:lnTo>
                  <a:pt x="443" y="0"/>
                </a:lnTo>
                <a:lnTo>
                  <a:pt x="439" y="1"/>
                </a:lnTo>
                <a:lnTo>
                  <a:pt x="433" y="3"/>
                </a:lnTo>
                <a:lnTo>
                  <a:pt x="428" y="6"/>
                </a:lnTo>
                <a:lnTo>
                  <a:pt x="425" y="9"/>
                </a:lnTo>
                <a:lnTo>
                  <a:pt x="420" y="15"/>
                </a:lnTo>
                <a:lnTo>
                  <a:pt x="418" y="18"/>
                </a:lnTo>
                <a:lnTo>
                  <a:pt x="418" y="18"/>
                </a:lnTo>
                <a:lnTo>
                  <a:pt x="407" y="14"/>
                </a:lnTo>
                <a:lnTo>
                  <a:pt x="397" y="13"/>
                </a:lnTo>
                <a:lnTo>
                  <a:pt x="389" y="12"/>
                </a:lnTo>
                <a:lnTo>
                  <a:pt x="389" y="12"/>
                </a:lnTo>
                <a:lnTo>
                  <a:pt x="385" y="12"/>
                </a:lnTo>
                <a:lnTo>
                  <a:pt x="381" y="13"/>
                </a:lnTo>
                <a:lnTo>
                  <a:pt x="379" y="15"/>
                </a:lnTo>
                <a:lnTo>
                  <a:pt x="376" y="19"/>
                </a:lnTo>
                <a:lnTo>
                  <a:pt x="376" y="19"/>
                </a:lnTo>
                <a:lnTo>
                  <a:pt x="375" y="25"/>
                </a:lnTo>
                <a:lnTo>
                  <a:pt x="375" y="31"/>
                </a:lnTo>
                <a:lnTo>
                  <a:pt x="375" y="36"/>
                </a:lnTo>
                <a:lnTo>
                  <a:pt x="375" y="36"/>
                </a:lnTo>
                <a:lnTo>
                  <a:pt x="360" y="52"/>
                </a:lnTo>
                <a:lnTo>
                  <a:pt x="346" y="65"/>
                </a:lnTo>
                <a:lnTo>
                  <a:pt x="333" y="74"/>
                </a:lnTo>
                <a:lnTo>
                  <a:pt x="333" y="74"/>
                </a:lnTo>
                <a:lnTo>
                  <a:pt x="328" y="80"/>
                </a:lnTo>
                <a:lnTo>
                  <a:pt x="323" y="87"/>
                </a:lnTo>
                <a:lnTo>
                  <a:pt x="320" y="97"/>
                </a:lnTo>
                <a:lnTo>
                  <a:pt x="316" y="106"/>
                </a:lnTo>
                <a:lnTo>
                  <a:pt x="313" y="125"/>
                </a:lnTo>
                <a:lnTo>
                  <a:pt x="313" y="134"/>
                </a:lnTo>
                <a:lnTo>
                  <a:pt x="313" y="134"/>
                </a:lnTo>
                <a:lnTo>
                  <a:pt x="314" y="138"/>
                </a:lnTo>
                <a:lnTo>
                  <a:pt x="317" y="141"/>
                </a:lnTo>
                <a:lnTo>
                  <a:pt x="321" y="145"/>
                </a:lnTo>
                <a:lnTo>
                  <a:pt x="326" y="146"/>
                </a:lnTo>
                <a:lnTo>
                  <a:pt x="326" y="146"/>
                </a:lnTo>
                <a:lnTo>
                  <a:pt x="333" y="145"/>
                </a:lnTo>
                <a:lnTo>
                  <a:pt x="335" y="145"/>
                </a:lnTo>
                <a:lnTo>
                  <a:pt x="339" y="159"/>
                </a:lnTo>
                <a:lnTo>
                  <a:pt x="339" y="159"/>
                </a:lnTo>
                <a:lnTo>
                  <a:pt x="331" y="163"/>
                </a:lnTo>
                <a:lnTo>
                  <a:pt x="326" y="165"/>
                </a:lnTo>
                <a:lnTo>
                  <a:pt x="321" y="170"/>
                </a:lnTo>
                <a:lnTo>
                  <a:pt x="321" y="170"/>
                </a:lnTo>
                <a:lnTo>
                  <a:pt x="320" y="172"/>
                </a:lnTo>
                <a:lnTo>
                  <a:pt x="320" y="174"/>
                </a:lnTo>
                <a:lnTo>
                  <a:pt x="322" y="181"/>
                </a:lnTo>
                <a:lnTo>
                  <a:pt x="327" y="189"/>
                </a:lnTo>
                <a:lnTo>
                  <a:pt x="327" y="189"/>
                </a:lnTo>
                <a:lnTo>
                  <a:pt x="339" y="232"/>
                </a:lnTo>
                <a:lnTo>
                  <a:pt x="339" y="232"/>
                </a:lnTo>
                <a:lnTo>
                  <a:pt x="342" y="240"/>
                </a:lnTo>
                <a:lnTo>
                  <a:pt x="348" y="251"/>
                </a:lnTo>
                <a:lnTo>
                  <a:pt x="354" y="260"/>
                </a:lnTo>
                <a:lnTo>
                  <a:pt x="357" y="268"/>
                </a:lnTo>
                <a:lnTo>
                  <a:pt x="357" y="268"/>
                </a:lnTo>
                <a:lnTo>
                  <a:pt x="361" y="275"/>
                </a:lnTo>
                <a:lnTo>
                  <a:pt x="367" y="284"/>
                </a:lnTo>
                <a:lnTo>
                  <a:pt x="375" y="295"/>
                </a:lnTo>
                <a:lnTo>
                  <a:pt x="375" y="295"/>
                </a:lnTo>
                <a:close/>
                <a:moveTo>
                  <a:pt x="447" y="452"/>
                </a:moveTo>
                <a:lnTo>
                  <a:pt x="447" y="452"/>
                </a:lnTo>
                <a:lnTo>
                  <a:pt x="449" y="456"/>
                </a:lnTo>
                <a:lnTo>
                  <a:pt x="453" y="465"/>
                </a:lnTo>
                <a:lnTo>
                  <a:pt x="453" y="465"/>
                </a:lnTo>
                <a:lnTo>
                  <a:pt x="454" y="475"/>
                </a:lnTo>
                <a:lnTo>
                  <a:pt x="455" y="482"/>
                </a:lnTo>
                <a:lnTo>
                  <a:pt x="455" y="482"/>
                </a:lnTo>
                <a:lnTo>
                  <a:pt x="455" y="483"/>
                </a:lnTo>
                <a:lnTo>
                  <a:pt x="454" y="485"/>
                </a:lnTo>
                <a:lnTo>
                  <a:pt x="449" y="487"/>
                </a:lnTo>
                <a:lnTo>
                  <a:pt x="449" y="487"/>
                </a:lnTo>
                <a:lnTo>
                  <a:pt x="439" y="488"/>
                </a:lnTo>
                <a:lnTo>
                  <a:pt x="418" y="490"/>
                </a:lnTo>
                <a:lnTo>
                  <a:pt x="388" y="493"/>
                </a:lnTo>
                <a:lnTo>
                  <a:pt x="380" y="480"/>
                </a:lnTo>
                <a:lnTo>
                  <a:pt x="380" y="480"/>
                </a:lnTo>
                <a:lnTo>
                  <a:pt x="400" y="474"/>
                </a:lnTo>
                <a:lnTo>
                  <a:pt x="418" y="468"/>
                </a:lnTo>
                <a:lnTo>
                  <a:pt x="432" y="463"/>
                </a:lnTo>
                <a:lnTo>
                  <a:pt x="432" y="463"/>
                </a:lnTo>
                <a:lnTo>
                  <a:pt x="440" y="459"/>
                </a:lnTo>
                <a:lnTo>
                  <a:pt x="445" y="455"/>
                </a:lnTo>
                <a:lnTo>
                  <a:pt x="447" y="453"/>
                </a:lnTo>
                <a:lnTo>
                  <a:pt x="447" y="452"/>
                </a:lnTo>
                <a:lnTo>
                  <a:pt x="447" y="452"/>
                </a:lnTo>
                <a:close/>
                <a:moveTo>
                  <a:pt x="381" y="298"/>
                </a:moveTo>
                <a:lnTo>
                  <a:pt x="381" y="298"/>
                </a:lnTo>
                <a:lnTo>
                  <a:pt x="392" y="299"/>
                </a:lnTo>
                <a:lnTo>
                  <a:pt x="392" y="299"/>
                </a:lnTo>
                <a:lnTo>
                  <a:pt x="401" y="301"/>
                </a:lnTo>
                <a:lnTo>
                  <a:pt x="401" y="301"/>
                </a:lnTo>
                <a:lnTo>
                  <a:pt x="400" y="306"/>
                </a:lnTo>
                <a:lnTo>
                  <a:pt x="399" y="318"/>
                </a:lnTo>
                <a:lnTo>
                  <a:pt x="399" y="318"/>
                </a:lnTo>
                <a:lnTo>
                  <a:pt x="397" y="331"/>
                </a:lnTo>
                <a:lnTo>
                  <a:pt x="399" y="339"/>
                </a:lnTo>
                <a:lnTo>
                  <a:pt x="399" y="339"/>
                </a:lnTo>
                <a:lnTo>
                  <a:pt x="393" y="341"/>
                </a:lnTo>
                <a:lnTo>
                  <a:pt x="382" y="342"/>
                </a:lnTo>
                <a:lnTo>
                  <a:pt x="382" y="342"/>
                </a:lnTo>
                <a:lnTo>
                  <a:pt x="380" y="342"/>
                </a:lnTo>
                <a:lnTo>
                  <a:pt x="379" y="339"/>
                </a:lnTo>
                <a:lnTo>
                  <a:pt x="379" y="337"/>
                </a:lnTo>
                <a:lnTo>
                  <a:pt x="377" y="335"/>
                </a:lnTo>
                <a:lnTo>
                  <a:pt x="377" y="335"/>
                </a:lnTo>
                <a:lnTo>
                  <a:pt x="377" y="328"/>
                </a:lnTo>
                <a:lnTo>
                  <a:pt x="379" y="315"/>
                </a:lnTo>
                <a:lnTo>
                  <a:pt x="381" y="298"/>
                </a:lnTo>
                <a:lnTo>
                  <a:pt x="381" y="298"/>
                </a:lnTo>
                <a:close/>
                <a:moveTo>
                  <a:pt x="340" y="168"/>
                </a:moveTo>
                <a:lnTo>
                  <a:pt x="340" y="168"/>
                </a:lnTo>
                <a:lnTo>
                  <a:pt x="344" y="189"/>
                </a:lnTo>
                <a:lnTo>
                  <a:pt x="344" y="189"/>
                </a:lnTo>
                <a:lnTo>
                  <a:pt x="341" y="187"/>
                </a:lnTo>
                <a:lnTo>
                  <a:pt x="335" y="185"/>
                </a:lnTo>
                <a:lnTo>
                  <a:pt x="335" y="185"/>
                </a:lnTo>
                <a:lnTo>
                  <a:pt x="333" y="184"/>
                </a:lnTo>
                <a:lnTo>
                  <a:pt x="330" y="181"/>
                </a:lnTo>
                <a:lnTo>
                  <a:pt x="328" y="179"/>
                </a:lnTo>
                <a:lnTo>
                  <a:pt x="327" y="176"/>
                </a:lnTo>
                <a:lnTo>
                  <a:pt x="327" y="176"/>
                </a:lnTo>
                <a:lnTo>
                  <a:pt x="327" y="173"/>
                </a:lnTo>
                <a:lnTo>
                  <a:pt x="329" y="172"/>
                </a:lnTo>
                <a:lnTo>
                  <a:pt x="333" y="170"/>
                </a:lnTo>
                <a:lnTo>
                  <a:pt x="340" y="168"/>
                </a:lnTo>
                <a:lnTo>
                  <a:pt x="340" y="168"/>
                </a:lnTo>
                <a:close/>
                <a:moveTo>
                  <a:pt x="349" y="168"/>
                </a:moveTo>
                <a:lnTo>
                  <a:pt x="349" y="168"/>
                </a:lnTo>
                <a:lnTo>
                  <a:pt x="359" y="176"/>
                </a:lnTo>
                <a:lnTo>
                  <a:pt x="359" y="176"/>
                </a:lnTo>
                <a:lnTo>
                  <a:pt x="364" y="179"/>
                </a:lnTo>
                <a:lnTo>
                  <a:pt x="366" y="183"/>
                </a:lnTo>
                <a:lnTo>
                  <a:pt x="366" y="183"/>
                </a:lnTo>
                <a:lnTo>
                  <a:pt x="368" y="189"/>
                </a:lnTo>
                <a:lnTo>
                  <a:pt x="355" y="189"/>
                </a:lnTo>
                <a:lnTo>
                  <a:pt x="349" y="168"/>
                </a:lnTo>
                <a:close/>
                <a:moveTo>
                  <a:pt x="353" y="160"/>
                </a:moveTo>
                <a:lnTo>
                  <a:pt x="363" y="158"/>
                </a:lnTo>
                <a:lnTo>
                  <a:pt x="363" y="158"/>
                </a:lnTo>
                <a:lnTo>
                  <a:pt x="367" y="167"/>
                </a:lnTo>
                <a:lnTo>
                  <a:pt x="369" y="173"/>
                </a:lnTo>
                <a:lnTo>
                  <a:pt x="369" y="176"/>
                </a:lnTo>
                <a:lnTo>
                  <a:pt x="369" y="177"/>
                </a:lnTo>
                <a:lnTo>
                  <a:pt x="369" y="177"/>
                </a:lnTo>
                <a:lnTo>
                  <a:pt x="367" y="177"/>
                </a:lnTo>
                <a:lnTo>
                  <a:pt x="366" y="176"/>
                </a:lnTo>
                <a:lnTo>
                  <a:pt x="362" y="172"/>
                </a:lnTo>
                <a:lnTo>
                  <a:pt x="362" y="172"/>
                </a:lnTo>
                <a:lnTo>
                  <a:pt x="356" y="166"/>
                </a:lnTo>
                <a:lnTo>
                  <a:pt x="353" y="160"/>
                </a:lnTo>
                <a:lnTo>
                  <a:pt x="353" y="160"/>
                </a:lnTo>
                <a:close/>
                <a:moveTo>
                  <a:pt x="366" y="147"/>
                </a:moveTo>
                <a:lnTo>
                  <a:pt x="368" y="147"/>
                </a:lnTo>
                <a:lnTo>
                  <a:pt x="368" y="147"/>
                </a:lnTo>
                <a:lnTo>
                  <a:pt x="375" y="147"/>
                </a:lnTo>
                <a:lnTo>
                  <a:pt x="383" y="147"/>
                </a:lnTo>
                <a:lnTo>
                  <a:pt x="383" y="147"/>
                </a:lnTo>
                <a:lnTo>
                  <a:pt x="385" y="150"/>
                </a:lnTo>
                <a:lnTo>
                  <a:pt x="383" y="154"/>
                </a:lnTo>
                <a:lnTo>
                  <a:pt x="383" y="154"/>
                </a:lnTo>
                <a:lnTo>
                  <a:pt x="383" y="164"/>
                </a:lnTo>
                <a:lnTo>
                  <a:pt x="382" y="172"/>
                </a:lnTo>
                <a:lnTo>
                  <a:pt x="382" y="172"/>
                </a:lnTo>
                <a:lnTo>
                  <a:pt x="383" y="185"/>
                </a:lnTo>
                <a:lnTo>
                  <a:pt x="380" y="189"/>
                </a:lnTo>
                <a:lnTo>
                  <a:pt x="380" y="189"/>
                </a:lnTo>
                <a:lnTo>
                  <a:pt x="376" y="178"/>
                </a:lnTo>
                <a:lnTo>
                  <a:pt x="374" y="166"/>
                </a:lnTo>
                <a:lnTo>
                  <a:pt x="374" y="166"/>
                </a:lnTo>
                <a:lnTo>
                  <a:pt x="370" y="157"/>
                </a:lnTo>
                <a:lnTo>
                  <a:pt x="366" y="147"/>
                </a:lnTo>
                <a:lnTo>
                  <a:pt x="366" y="147"/>
                </a:lnTo>
                <a:close/>
                <a:moveTo>
                  <a:pt x="372" y="124"/>
                </a:moveTo>
                <a:lnTo>
                  <a:pt x="372" y="124"/>
                </a:lnTo>
                <a:lnTo>
                  <a:pt x="375" y="128"/>
                </a:lnTo>
                <a:lnTo>
                  <a:pt x="375" y="128"/>
                </a:lnTo>
                <a:lnTo>
                  <a:pt x="380" y="131"/>
                </a:lnTo>
                <a:lnTo>
                  <a:pt x="383" y="133"/>
                </a:lnTo>
                <a:lnTo>
                  <a:pt x="383" y="133"/>
                </a:lnTo>
                <a:lnTo>
                  <a:pt x="383" y="134"/>
                </a:lnTo>
                <a:lnTo>
                  <a:pt x="382" y="137"/>
                </a:lnTo>
                <a:lnTo>
                  <a:pt x="380" y="140"/>
                </a:lnTo>
                <a:lnTo>
                  <a:pt x="380" y="140"/>
                </a:lnTo>
                <a:lnTo>
                  <a:pt x="373" y="140"/>
                </a:lnTo>
                <a:lnTo>
                  <a:pt x="367" y="139"/>
                </a:lnTo>
                <a:lnTo>
                  <a:pt x="364" y="139"/>
                </a:lnTo>
                <a:lnTo>
                  <a:pt x="364" y="139"/>
                </a:lnTo>
                <a:lnTo>
                  <a:pt x="363" y="134"/>
                </a:lnTo>
                <a:lnTo>
                  <a:pt x="363" y="131"/>
                </a:lnTo>
                <a:lnTo>
                  <a:pt x="363" y="128"/>
                </a:lnTo>
                <a:lnTo>
                  <a:pt x="363" y="128"/>
                </a:lnTo>
                <a:lnTo>
                  <a:pt x="366" y="126"/>
                </a:lnTo>
                <a:lnTo>
                  <a:pt x="368" y="125"/>
                </a:lnTo>
                <a:lnTo>
                  <a:pt x="372" y="124"/>
                </a:lnTo>
                <a:lnTo>
                  <a:pt x="372" y="124"/>
                </a:lnTo>
                <a:close/>
                <a:moveTo>
                  <a:pt x="352" y="108"/>
                </a:moveTo>
                <a:lnTo>
                  <a:pt x="352" y="108"/>
                </a:lnTo>
                <a:lnTo>
                  <a:pt x="355" y="124"/>
                </a:lnTo>
                <a:lnTo>
                  <a:pt x="359" y="139"/>
                </a:lnTo>
                <a:lnTo>
                  <a:pt x="349" y="140"/>
                </a:lnTo>
                <a:lnTo>
                  <a:pt x="349" y="140"/>
                </a:lnTo>
                <a:lnTo>
                  <a:pt x="347" y="130"/>
                </a:lnTo>
                <a:lnTo>
                  <a:pt x="346" y="117"/>
                </a:lnTo>
                <a:lnTo>
                  <a:pt x="346" y="117"/>
                </a:lnTo>
                <a:lnTo>
                  <a:pt x="347" y="114"/>
                </a:lnTo>
                <a:lnTo>
                  <a:pt x="348" y="111"/>
                </a:lnTo>
                <a:lnTo>
                  <a:pt x="350" y="108"/>
                </a:lnTo>
                <a:lnTo>
                  <a:pt x="352" y="108"/>
                </a:lnTo>
                <a:lnTo>
                  <a:pt x="352" y="108"/>
                </a:lnTo>
                <a:close/>
                <a:moveTo>
                  <a:pt x="333" y="118"/>
                </a:moveTo>
                <a:lnTo>
                  <a:pt x="333" y="132"/>
                </a:lnTo>
                <a:lnTo>
                  <a:pt x="322" y="132"/>
                </a:lnTo>
                <a:lnTo>
                  <a:pt x="322" y="132"/>
                </a:lnTo>
                <a:lnTo>
                  <a:pt x="323" y="127"/>
                </a:lnTo>
                <a:lnTo>
                  <a:pt x="323" y="124"/>
                </a:lnTo>
                <a:lnTo>
                  <a:pt x="326" y="121"/>
                </a:lnTo>
                <a:lnTo>
                  <a:pt x="326" y="121"/>
                </a:lnTo>
                <a:lnTo>
                  <a:pt x="330" y="119"/>
                </a:lnTo>
                <a:lnTo>
                  <a:pt x="333" y="118"/>
                </a:lnTo>
                <a:lnTo>
                  <a:pt x="333" y="118"/>
                </a:lnTo>
                <a:close/>
                <a:moveTo>
                  <a:pt x="347" y="209"/>
                </a:moveTo>
                <a:lnTo>
                  <a:pt x="347" y="209"/>
                </a:lnTo>
                <a:lnTo>
                  <a:pt x="352" y="216"/>
                </a:lnTo>
                <a:lnTo>
                  <a:pt x="352" y="216"/>
                </a:lnTo>
                <a:lnTo>
                  <a:pt x="354" y="223"/>
                </a:lnTo>
                <a:lnTo>
                  <a:pt x="355" y="226"/>
                </a:lnTo>
                <a:lnTo>
                  <a:pt x="355" y="226"/>
                </a:lnTo>
                <a:lnTo>
                  <a:pt x="343" y="220"/>
                </a:lnTo>
                <a:lnTo>
                  <a:pt x="343" y="220"/>
                </a:lnTo>
                <a:lnTo>
                  <a:pt x="341" y="218"/>
                </a:lnTo>
                <a:lnTo>
                  <a:pt x="341" y="214"/>
                </a:lnTo>
                <a:lnTo>
                  <a:pt x="341" y="214"/>
                </a:lnTo>
                <a:lnTo>
                  <a:pt x="344" y="211"/>
                </a:lnTo>
                <a:lnTo>
                  <a:pt x="347" y="209"/>
                </a:lnTo>
                <a:lnTo>
                  <a:pt x="347" y="209"/>
                </a:lnTo>
                <a:close/>
                <a:moveTo>
                  <a:pt x="386" y="18"/>
                </a:moveTo>
                <a:lnTo>
                  <a:pt x="386" y="18"/>
                </a:lnTo>
                <a:lnTo>
                  <a:pt x="388" y="16"/>
                </a:lnTo>
                <a:lnTo>
                  <a:pt x="390" y="16"/>
                </a:lnTo>
                <a:lnTo>
                  <a:pt x="399" y="18"/>
                </a:lnTo>
                <a:lnTo>
                  <a:pt x="399" y="18"/>
                </a:lnTo>
                <a:lnTo>
                  <a:pt x="403" y="19"/>
                </a:lnTo>
                <a:lnTo>
                  <a:pt x="408" y="21"/>
                </a:lnTo>
                <a:lnTo>
                  <a:pt x="413" y="23"/>
                </a:lnTo>
                <a:lnTo>
                  <a:pt x="410" y="28"/>
                </a:lnTo>
                <a:lnTo>
                  <a:pt x="407" y="34"/>
                </a:lnTo>
                <a:lnTo>
                  <a:pt x="382" y="36"/>
                </a:lnTo>
                <a:lnTo>
                  <a:pt x="382" y="36"/>
                </a:lnTo>
                <a:lnTo>
                  <a:pt x="382" y="28"/>
                </a:lnTo>
                <a:lnTo>
                  <a:pt x="383" y="21"/>
                </a:lnTo>
                <a:lnTo>
                  <a:pt x="383" y="19"/>
                </a:lnTo>
                <a:lnTo>
                  <a:pt x="386" y="18"/>
                </a:lnTo>
                <a:lnTo>
                  <a:pt x="386" y="18"/>
                </a:lnTo>
                <a:close/>
                <a:moveTo>
                  <a:pt x="504" y="23"/>
                </a:moveTo>
                <a:lnTo>
                  <a:pt x="504" y="23"/>
                </a:lnTo>
                <a:lnTo>
                  <a:pt x="521" y="22"/>
                </a:lnTo>
                <a:lnTo>
                  <a:pt x="543" y="22"/>
                </a:lnTo>
                <a:lnTo>
                  <a:pt x="543" y="22"/>
                </a:lnTo>
                <a:lnTo>
                  <a:pt x="547" y="23"/>
                </a:lnTo>
                <a:lnTo>
                  <a:pt x="553" y="28"/>
                </a:lnTo>
                <a:lnTo>
                  <a:pt x="553" y="28"/>
                </a:lnTo>
                <a:lnTo>
                  <a:pt x="560" y="34"/>
                </a:lnTo>
                <a:lnTo>
                  <a:pt x="566" y="41"/>
                </a:lnTo>
                <a:lnTo>
                  <a:pt x="574" y="51"/>
                </a:lnTo>
                <a:lnTo>
                  <a:pt x="574" y="51"/>
                </a:lnTo>
                <a:lnTo>
                  <a:pt x="564" y="45"/>
                </a:lnTo>
                <a:lnTo>
                  <a:pt x="545" y="35"/>
                </a:lnTo>
                <a:lnTo>
                  <a:pt x="545" y="35"/>
                </a:lnTo>
                <a:lnTo>
                  <a:pt x="534" y="32"/>
                </a:lnTo>
                <a:lnTo>
                  <a:pt x="520" y="27"/>
                </a:lnTo>
                <a:lnTo>
                  <a:pt x="504" y="23"/>
                </a:lnTo>
                <a:lnTo>
                  <a:pt x="504" y="23"/>
                </a:lnTo>
                <a:close/>
                <a:moveTo>
                  <a:pt x="466" y="18"/>
                </a:moveTo>
                <a:lnTo>
                  <a:pt x="435" y="23"/>
                </a:lnTo>
                <a:lnTo>
                  <a:pt x="435" y="23"/>
                </a:lnTo>
                <a:lnTo>
                  <a:pt x="436" y="19"/>
                </a:lnTo>
                <a:lnTo>
                  <a:pt x="440" y="14"/>
                </a:lnTo>
                <a:lnTo>
                  <a:pt x="440" y="14"/>
                </a:lnTo>
                <a:lnTo>
                  <a:pt x="440" y="13"/>
                </a:lnTo>
                <a:lnTo>
                  <a:pt x="441" y="12"/>
                </a:lnTo>
                <a:lnTo>
                  <a:pt x="441" y="8"/>
                </a:lnTo>
                <a:lnTo>
                  <a:pt x="441" y="8"/>
                </a:lnTo>
                <a:lnTo>
                  <a:pt x="441" y="6"/>
                </a:lnTo>
                <a:lnTo>
                  <a:pt x="441" y="5"/>
                </a:lnTo>
                <a:lnTo>
                  <a:pt x="442" y="5"/>
                </a:lnTo>
                <a:lnTo>
                  <a:pt x="442" y="5"/>
                </a:lnTo>
                <a:lnTo>
                  <a:pt x="454" y="7"/>
                </a:lnTo>
                <a:lnTo>
                  <a:pt x="454" y="7"/>
                </a:lnTo>
                <a:lnTo>
                  <a:pt x="458" y="9"/>
                </a:lnTo>
                <a:lnTo>
                  <a:pt x="461" y="13"/>
                </a:lnTo>
                <a:lnTo>
                  <a:pt x="466" y="18"/>
                </a:lnTo>
                <a:lnTo>
                  <a:pt x="466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578DCA08-50BB-4F11-8853-ABFF18D40066}"/>
              </a:ext>
            </a:extLst>
          </p:cNvPr>
          <p:cNvSpPr>
            <a:spLocks noEditPoints="1"/>
          </p:cNvSpPr>
          <p:nvPr/>
        </p:nvSpPr>
        <p:spPr bwMode="auto">
          <a:xfrm>
            <a:off x="4369647" y="4734145"/>
            <a:ext cx="1166706" cy="1630298"/>
          </a:xfrm>
          <a:custGeom>
            <a:avLst/>
            <a:gdLst>
              <a:gd name="T0" fmla="*/ 271 w 1057"/>
              <a:gd name="T1" fmla="*/ 558 h 1477"/>
              <a:gd name="T2" fmla="*/ 284 w 1057"/>
              <a:gd name="T3" fmla="*/ 636 h 1477"/>
              <a:gd name="T4" fmla="*/ 281 w 1057"/>
              <a:gd name="T5" fmla="*/ 792 h 1477"/>
              <a:gd name="T6" fmla="*/ 293 w 1057"/>
              <a:gd name="T7" fmla="*/ 971 h 1477"/>
              <a:gd name="T8" fmla="*/ 296 w 1057"/>
              <a:gd name="T9" fmla="*/ 1164 h 1477"/>
              <a:gd name="T10" fmla="*/ 321 w 1057"/>
              <a:gd name="T11" fmla="*/ 1385 h 1477"/>
              <a:gd name="T12" fmla="*/ 317 w 1057"/>
              <a:gd name="T13" fmla="*/ 1427 h 1477"/>
              <a:gd name="T14" fmla="*/ 425 w 1057"/>
              <a:gd name="T15" fmla="*/ 1448 h 1477"/>
              <a:gd name="T16" fmla="*/ 499 w 1057"/>
              <a:gd name="T17" fmla="*/ 1447 h 1477"/>
              <a:gd name="T18" fmla="*/ 521 w 1057"/>
              <a:gd name="T19" fmla="*/ 1378 h 1477"/>
              <a:gd name="T20" fmla="*/ 632 w 1057"/>
              <a:gd name="T21" fmla="*/ 1118 h 1477"/>
              <a:gd name="T22" fmla="*/ 675 w 1057"/>
              <a:gd name="T23" fmla="*/ 1037 h 1477"/>
              <a:gd name="T24" fmla="*/ 647 w 1057"/>
              <a:gd name="T25" fmla="*/ 944 h 1477"/>
              <a:gd name="T26" fmla="*/ 617 w 1057"/>
              <a:gd name="T27" fmla="*/ 773 h 1477"/>
              <a:gd name="T28" fmla="*/ 591 w 1057"/>
              <a:gd name="T29" fmla="*/ 688 h 1477"/>
              <a:gd name="T30" fmla="*/ 587 w 1057"/>
              <a:gd name="T31" fmla="*/ 576 h 1477"/>
              <a:gd name="T32" fmla="*/ 586 w 1057"/>
              <a:gd name="T33" fmla="*/ 522 h 1477"/>
              <a:gd name="T34" fmla="*/ 640 w 1057"/>
              <a:gd name="T35" fmla="*/ 460 h 1477"/>
              <a:gd name="T36" fmla="*/ 808 w 1057"/>
              <a:gd name="T37" fmla="*/ 687 h 1477"/>
              <a:gd name="T38" fmla="*/ 837 w 1057"/>
              <a:gd name="T39" fmla="*/ 741 h 1477"/>
              <a:gd name="T40" fmla="*/ 909 w 1057"/>
              <a:gd name="T41" fmla="*/ 834 h 1477"/>
              <a:gd name="T42" fmla="*/ 974 w 1057"/>
              <a:gd name="T43" fmla="*/ 859 h 1477"/>
              <a:gd name="T44" fmla="*/ 988 w 1057"/>
              <a:gd name="T45" fmla="*/ 860 h 1477"/>
              <a:gd name="T46" fmla="*/ 1011 w 1057"/>
              <a:gd name="T47" fmla="*/ 808 h 1477"/>
              <a:gd name="T48" fmla="*/ 1009 w 1057"/>
              <a:gd name="T49" fmla="*/ 743 h 1477"/>
              <a:gd name="T50" fmla="*/ 997 w 1057"/>
              <a:gd name="T51" fmla="*/ 685 h 1477"/>
              <a:gd name="T52" fmla="*/ 953 w 1057"/>
              <a:gd name="T53" fmla="*/ 644 h 1477"/>
              <a:gd name="T54" fmla="*/ 854 w 1057"/>
              <a:gd name="T55" fmla="*/ 593 h 1477"/>
              <a:gd name="T56" fmla="*/ 717 w 1057"/>
              <a:gd name="T57" fmla="*/ 415 h 1477"/>
              <a:gd name="T58" fmla="*/ 701 w 1057"/>
              <a:gd name="T59" fmla="*/ 323 h 1477"/>
              <a:gd name="T60" fmla="*/ 550 w 1057"/>
              <a:gd name="T61" fmla="*/ 194 h 1477"/>
              <a:gd name="T62" fmla="*/ 477 w 1057"/>
              <a:gd name="T63" fmla="*/ 167 h 1477"/>
              <a:gd name="T64" fmla="*/ 484 w 1057"/>
              <a:gd name="T65" fmla="*/ 100 h 1477"/>
              <a:gd name="T66" fmla="*/ 398 w 1057"/>
              <a:gd name="T67" fmla="*/ 4 h 1477"/>
              <a:gd name="T68" fmla="*/ 320 w 1057"/>
              <a:gd name="T69" fmla="*/ 67 h 1477"/>
              <a:gd name="T70" fmla="*/ 326 w 1057"/>
              <a:gd name="T71" fmla="*/ 165 h 1477"/>
              <a:gd name="T72" fmla="*/ 278 w 1057"/>
              <a:gd name="T73" fmla="*/ 200 h 1477"/>
              <a:gd name="T74" fmla="*/ 164 w 1057"/>
              <a:gd name="T75" fmla="*/ 380 h 1477"/>
              <a:gd name="T76" fmla="*/ 139 w 1057"/>
              <a:gd name="T77" fmla="*/ 536 h 1477"/>
              <a:gd name="T78" fmla="*/ 66 w 1057"/>
              <a:gd name="T79" fmla="*/ 713 h 1477"/>
              <a:gd name="T80" fmla="*/ 19 w 1057"/>
              <a:gd name="T81" fmla="*/ 807 h 1477"/>
              <a:gd name="T82" fmla="*/ 23 w 1057"/>
              <a:gd name="T83" fmla="*/ 960 h 1477"/>
              <a:gd name="T84" fmla="*/ 117 w 1057"/>
              <a:gd name="T85" fmla="*/ 897 h 1477"/>
              <a:gd name="T86" fmla="*/ 132 w 1057"/>
              <a:gd name="T87" fmla="*/ 730 h 1477"/>
              <a:gd name="T88" fmla="*/ 245 w 1057"/>
              <a:gd name="T89" fmla="*/ 488 h 1477"/>
              <a:gd name="T90" fmla="*/ 504 w 1057"/>
              <a:gd name="T91" fmla="*/ 983 h 1477"/>
              <a:gd name="T92" fmla="*/ 466 w 1057"/>
              <a:gd name="T93" fmla="*/ 1114 h 1477"/>
              <a:gd name="T94" fmla="*/ 436 w 1057"/>
              <a:gd name="T95" fmla="*/ 1046 h 1477"/>
              <a:gd name="T96" fmla="*/ 948 w 1057"/>
              <a:gd name="T97" fmla="*/ 662 h 1477"/>
              <a:gd name="T98" fmla="*/ 993 w 1057"/>
              <a:gd name="T99" fmla="*/ 696 h 1477"/>
              <a:gd name="T100" fmla="*/ 979 w 1057"/>
              <a:gd name="T101" fmla="*/ 704 h 1477"/>
              <a:gd name="T102" fmla="*/ 963 w 1057"/>
              <a:gd name="T103" fmla="*/ 785 h 1477"/>
              <a:gd name="T104" fmla="*/ 914 w 1057"/>
              <a:gd name="T105" fmla="*/ 750 h 1477"/>
              <a:gd name="T106" fmla="*/ 923 w 1057"/>
              <a:gd name="T107" fmla="*/ 715 h 1477"/>
              <a:gd name="T108" fmla="*/ 973 w 1057"/>
              <a:gd name="T109" fmla="*/ 777 h 1477"/>
              <a:gd name="T110" fmla="*/ 823 w 1057"/>
              <a:gd name="T111" fmla="*/ 656 h 1477"/>
              <a:gd name="T112" fmla="*/ 831 w 1057"/>
              <a:gd name="T113" fmla="*/ 632 h 1477"/>
              <a:gd name="T114" fmla="*/ 851 w 1057"/>
              <a:gd name="T115" fmla="*/ 626 h 1477"/>
              <a:gd name="T116" fmla="*/ 930 w 1057"/>
              <a:gd name="T117" fmla="*/ 659 h 1477"/>
              <a:gd name="T118" fmla="*/ 945 w 1057"/>
              <a:gd name="T119" fmla="*/ 793 h 1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7" h="1477">
                <a:moveTo>
                  <a:pt x="268" y="433"/>
                </a:moveTo>
                <a:lnTo>
                  <a:pt x="268" y="433"/>
                </a:lnTo>
                <a:lnTo>
                  <a:pt x="264" y="460"/>
                </a:lnTo>
                <a:lnTo>
                  <a:pt x="263" y="481"/>
                </a:lnTo>
                <a:lnTo>
                  <a:pt x="263" y="497"/>
                </a:lnTo>
                <a:lnTo>
                  <a:pt x="263" y="497"/>
                </a:lnTo>
                <a:lnTo>
                  <a:pt x="265" y="510"/>
                </a:lnTo>
                <a:lnTo>
                  <a:pt x="268" y="523"/>
                </a:lnTo>
                <a:lnTo>
                  <a:pt x="273" y="539"/>
                </a:lnTo>
                <a:lnTo>
                  <a:pt x="273" y="539"/>
                </a:lnTo>
                <a:lnTo>
                  <a:pt x="273" y="540"/>
                </a:lnTo>
                <a:lnTo>
                  <a:pt x="270" y="543"/>
                </a:lnTo>
                <a:lnTo>
                  <a:pt x="268" y="545"/>
                </a:lnTo>
                <a:lnTo>
                  <a:pt x="268" y="545"/>
                </a:lnTo>
                <a:lnTo>
                  <a:pt x="271" y="558"/>
                </a:lnTo>
                <a:lnTo>
                  <a:pt x="277" y="572"/>
                </a:lnTo>
                <a:lnTo>
                  <a:pt x="277" y="572"/>
                </a:lnTo>
                <a:lnTo>
                  <a:pt x="276" y="576"/>
                </a:lnTo>
                <a:lnTo>
                  <a:pt x="275" y="578"/>
                </a:lnTo>
                <a:lnTo>
                  <a:pt x="270" y="584"/>
                </a:lnTo>
                <a:lnTo>
                  <a:pt x="270" y="584"/>
                </a:lnTo>
                <a:lnTo>
                  <a:pt x="269" y="586"/>
                </a:lnTo>
                <a:lnTo>
                  <a:pt x="269" y="589"/>
                </a:lnTo>
                <a:lnTo>
                  <a:pt x="271" y="595"/>
                </a:lnTo>
                <a:lnTo>
                  <a:pt x="275" y="602"/>
                </a:lnTo>
                <a:lnTo>
                  <a:pt x="288" y="605"/>
                </a:lnTo>
                <a:lnTo>
                  <a:pt x="288" y="629"/>
                </a:lnTo>
                <a:lnTo>
                  <a:pt x="288" y="629"/>
                </a:lnTo>
                <a:lnTo>
                  <a:pt x="287" y="632"/>
                </a:lnTo>
                <a:lnTo>
                  <a:pt x="284" y="636"/>
                </a:lnTo>
                <a:lnTo>
                  <a:pt x="282" y="639"/>
                </a:lnTo>
                <a:lnTo>
                  <a:pt x="281" y="642"/>
                </a:lnTo>
                <a:lnTo>
                  <a:pt x="281" y="642"/>
                </a:lnTo>
                <a:lnTo>
                  <a:pt x="281" y="672"/>
                </a:lnTo>
                <a:lnTo>
                  <a:pt x="280" y="696"/>
                </a:lnTo>
                <a:lnTo>
                  <a:pt x="278" y="705"/>
                </a:lnTo>
                <a:lnTo>
                  <a:pt x="277" y="714"/>
                </a:lnTo>
                <a:lnTo>
                  <a:pt x="277" y="714"/>
                </a:lnTo>
                <a:lnTo>
                  <a:pt x="273" y="733"/>
                </a:lnTo>
                <a:lnTo>
                  <a:pt x="270" y="751"/>
                </a:lnTo>
                <a:lnTo>
                  <a:pt x="270" y="751"/>
                </a:lnTo>
                <a:lnTo>
                  <a:pt x="270" y="760"/>
                </a:lnTo>
                <a:lnTo>
                  <a:pt x="271" y="767"/>
                </a:lnTo>
                <a:lnTo>
                  <a:pt x="275" y="776"/>
                </a:lnTo>
                <a:lnTo>
                  <a:pt x="281" y="792"/>
                </a:lnTo>
                <a:lnTo>
                  <a:pt x="281" y="792"/>
                </a:lnTo>
                <a:lnTo>
                  <a:pt x="284" y="803"/>
                </a:lnTo>
                <a:lnTo>
                  <a:pt x="287" y="821"/>
                </a:lnTo>
                <a:lnTo>
                  <a:pt x="290" y="861"/>
                </a:lnTo>
                <a:lnTo>
                  <a:pt x="291" y="900"/>
                </a:lnTo>
                <a:lnTo>
                  <a:pt x="293" y="924"/>
                </a:lnTo>
                <a:lnTo>
                  <a:pt x="293" y="924"/>
                </a:lnTo>
                <a:lnTo>
                  <a:pt x="294" y="933"/>
                </a:lnTo>
                <a:lnTo>
                  <a:pt x="295" y="939"/>
                </a:lnTo>
                <a:lnTo>
                  <a:pt x="296" y="943"/>
                </a:lnTo>
                <a:lnTo>
                  <a:pt x="296" y="943"/>
                </a:lnTo>
                <a:lnTo>
                  <a:pt x="294" y="953"/>
                </a:lnTo>
                <a:lnTo>
                  <a:pt x="293" y="961"/>
                </a:lnTo>
                <a:lnTo>
                  <a:pt x="293" y="971"/>
                </a:lnTo>
                <a:lnTo>
                  <a:pt x="293" y="971"/>
                </a:lnTo>
                <a:lnTo>
                  <a:pt x="294" y="980"/>
                </a:lnTo>
                <a:lnTo>
                  <a:pt x="296" y="990"/>
                </a:lnTo>
                <a:lnTo>
                  <a:pt x="300" y="999"/>
                </a:lnTo>
                <a:lnTo>
                  <a:pt x="300" y="999"/>
                </a:lnTo>
                <a:lnTo>
                  <a:pt x="296" y="1019"/>
                </a:lnTo>
                <a:lnTo>
                  <a:pt x="294" y="1033"/>
                </a:lnTo>
                <a:lnTo>
                  <a:pt x="293" y="1045"/>
                </a:lnTo>
                <a:lnTo>
                  <a:pt x="293" y="1045"/>
                </a:lnTo>
                <a:lnTo>
                  <a:pt x="295" y="1053"/>
                </a:lnTo>
                <a:lnTo>
                  <a:pt x="298" y="1062"/>
                </a:lnTo>
                <a:lnTo>
                  <a:pt x="303" y="1072"/>
                </a:lnTo>
                <a:lnTo>
                  <a:pt x="303" y="1072"/>
                </a:lnTo>
                <a:lnTo>
                  <a:pt x="301" y="1108"/>
                </a:lnTo>
                <a:lnTo>
                  <a:pt x="296" y="1164"/>
                </a:lnTo>
                <a:lnTo>
                  <a:pt x="296" y="1164"/>
                </a:lnTo>
                <a:lnTo>
                  <a:pt x="296" y="1178"/>
                </a:lnTo>
                <a:lnTo>
                  <a:pt x="298" y="1197"/>
                </a:lnTo>
                <a:lnTo>
                  <a:pt x="301" y="1220"/>
                </a:lnTo>
                <a:lnTo>
                  <a:pt x="306" y="1244"/>
                </a:lnTo>
                <a:lnTo>
                  <a:pt x="316" y="1290"/>
                </a:lnTo>
                <a:lnTo>
                  <a:pt x="326" y="1325"/>
                </a:lnTo>
                <a:lnTo>
                  <a:pt x="326" y="1325"/>
                </a:lnTo>
                <a:lnTo>
                  <a:pt x="336" y="1360"/>
                </a:lnTo>
                <a:lnTo>
                  <a:pt x="340" y="1373"/>
                </a:lnTo>
                <a:lnTo>
                  <a:pt x="340" y="1373"/>
                </a:lnTo>
                <a:lnTo>
                  <a:pt x="330" y="1377"/>
                </a:lnTo>
                <a:lnTo>
                  <a:pt x="324" y="1380"/>
                </a:lnTo>
                <a:lnTo>
                  <a:pt x="322" y="1382"/>
                </a:lnTo>
                <a:lnTo>
                  <a:pt x="321" y="1385"/>
                </a:lnTo>
                <a:lnTo>
                  <a:pt x="321" y="1385"/>
                </a:lnTo>
                <a:lnTo>
                  <a:pt x="322" y="1386"/>
                </a:lnTo>
                <a:lnTo>
                  <a:pt x="323" y="1388"/>
                </a:lnTo>
                <a:lnTo>
                  <a:pt x="328" y="1391"/>
                </a:lnTo>
                <a:lnTo>
                  <a:pt x="333" y="1393"/>
                </a:lnTo>
                <a:lnTo>
                  <a:pt x="335" y="1394"/>
                </a:lnTo>
                <a:lnTo>
                  <a:pt x="335" y="1394"/>
                </a:lnTo>
                <a:lnTo>
                  <a:pt x="334" y="1395"/>
                </a:lnTo>
                <a:lnTo>
                  <a:pt x="330" y="1397"/>
                </a:lnTo>
                <a:lnTo>
                  <a:pt x="319" y="1400"/>
                </a:lnTo>
                <a:lnTo>
                  <a:pt x="319" y="1400"/>
                </a:lnTo>
                <a:lnTo>
                  <a:pt x="316" y="1404"/>
                </a:lnTo>
                <a:lnTo>
                  <a:pt x="314" y="1407"/>
                </a:lnTo>
                <a:lnTo>
                  <a:pt x="314" y="1412"/>
                </a:lnTo>
                <a:lnTo>
                  <a:pt x="315" y="1418"/>
                </a:lnTo>
                <a:lnTo>
                  <a:pt x="317" y="1427"/>
                </a:lnTo>
                <a:lnTo>
                  <a:pt x="320" y="1433"/>
                </a:lnTo>
                <a:lnTo>
                  <a:pt x="320" y="1433"/>
                </a:lnTo>
                <a:lnTo>
                  <a:pt x="326" y="1438"/>
                </a:lnTo>
                <a:lnTo>
                  <a:pt x="340" y="1448"/>
                </a:lnTo>
                <a:lnTo>
                  <a:pt x="349" y="1453"/>
                </a:lnTo>
                <a:lnTo>
                  <a:pt x="359" y="1458"/>
                </a:lnTo>
                <a:lnTo>
                  <a:pt x="369" y="1461"/>
                </a:lnTo>
                <a:lnTo>
                  <a:pt x="379" y="1463"/>
                </a:lnTo>
                <a:lnTo>
                  <a:pt x="379" y="1463"/>
                </a:lnTo>
                <a:lnTo>
                  <a:pt x="389" y="1463"/>
                </a:lnTo>
                <a:lnTo>
                  <a:pt x="398" y="1460"/>
                </a:lnTo>
                <a:lnTo>
                  <a:pt x="406" y="1459"/>
                </a:lnTo>
                <a:lnTo>
                  <a:pt x="413" y="1456"/>
                </a:lnTo>
                <a:lnTo>
                  <a:pt x="421" y="1451"/>
                </a:lnTo>
                <a:lnTo>
                  <a:pt x="425" y="1448"/>
                </a:lnTo>
                <a:lnTo>
                  <a:pt x="445" y="1466"/>
                </a:lnTo>
                <a:lnTo>
                  <a:pt x="445" y="1466"/>
                </a:lnTo>
                <a:lnTo>
                  <a:pt x="452" y="1471"/>
                </a:lnTo>
                <a:lnTo>
                  <a:pt x="456" y="1473"/>
                </a:lnTo>
                <a:lnTo>
                  <a:pt x="462" y="1476"/>
                </a:lnTo>
                <a:lnTo>
                  <a:pt x="462" y="1476"/>
                </a:lnTo>
                <a:lnTo>
                  <a:pt x="471" y="1477"/>
                </a:lnTo>
                <a:lnTo>
                  <a:pt x="480" y="1476"/>
                </a:lnTo>
                <a:lnTo>
                  <a:pt x="485" y="1473"/>
                </a:lnTo>
                <a:lnTo>
                  <a:pt x="489" y="1471"/>
                </a:lnTo>
                <a:lnTo>
                  <a:pt x="493" y="1467"/>
                </a:lnTo>
                <a:lnTo>
                  <a:pt x="497" y="1463"/>
                </a:lnTo>
                <a:lnTo>
                  <a:pt x="497" y="1463"/>
                </a:lnTo>
                <a:lnTo>
                  <a:pt x="498" y="1456"/>
                </a:lnTo>
                <a:lnTo>
                  <a:pt x="499" y="1447"/>
                </a:lnTo>
                <a:lnTo>
                  <a:pt x="498" y="1427"/>
                </a:lnTo>
                <a:lnTo>
                  <a:pt x="497" y="1411"/>
                </a:lnTo>
                <a:lnTo>
                  <a:pt x="495" y="1404"/>
                </a:lnTo>
                <a:lnTo>
                  <a:pt x="495" y="1404"/>
                </a:lnTo>
                <a:lnTo>
                  <a:pt x="499" y="1405"/>
                </a:lnTo>
                <a:lnTo>
                  <a:pt x="504" y="1405"/>
                </a:lnTo>
                <a:lnTo>
                  <a:pt x="510" y="1405"/>
                </a:lnTo>
                <a:lnTo>
                  <a:pt x="510" y="1405"/>
                </a:lnTo>
                <a:lnTo>
                  <a:pt x="513" y="1404"/>
                </a:lnTo>
                <a:lnTo>
                  <a:pt x="515" y="1402"/>
                </a:lnTo>
                <a:lnTo>
                  <a:pt x="517" y="1400"/>
                </a:lnTo>
                <a:lnTo>
                  <a:pt x="518" y="1398"/>
                </a:lnTo>
                <a:lnTo>
                  <a:pt x="520" y="1390"/>
                </a:lnTo>
                <a:lnTo>
                  <a:pt x="521" y="1378"/>
                </a:lnTo>
                <a:lnTo>
                  <a:pt x="521" y="1378"/>
                </a:lnTo>
                <a:lnTo>
                  <a:pt x="522" y="1371"/>
                </a:lnTo>
                <a:lnTo>
                  <a:pt x="522" y="1360"/>
                </a:lnTo>
                <a:lnTo>
                  <a:pt x="520" y="1339"/>
                </a:lnTo>
                <a:lnTo>
                  <a:pt x="519" y="1319"/>
                </a:lnTo>
                <a:lnTo>
                  <a:pt x="519" y="1309"/>
                </a:lnTo>
                <a:lnTo>
                  <a:pt x="519" y="1309"/>
                </a:lnTo>
                <a:lnTo>
                  <a:pt x="533" y="1273"/>
                </a:lnTo>
                <a:lnTo>
                  <a:pt x="544" y="1246"/>
                </a:lnTo>
                <a:lnTo>
                  <a:pt x="550" y="1234"/>
                </a:lnTo>
                <a:lnTo>
                  <a:pt x="554" y="1227"/>
                </a:lnTo>
                <a:lnTo>
                  <a:pt x="554" y="1227"/>
                </a:lnTo>
                <a:lnTo>
                  <a:pt x="625" y="1130"/>
                </a:lnTo>
                <a:lnTo>
                  <a:pt x="625" y="1130"/>
                </a:lnTo>
                <a:lnTo>
                  <a:pt x="630" y="1124"/>
                </a:lnTo>
                <a:lnTo>
                  <a:pt x="632" y="1118"/>
                </a:lnTo>
                <a:lnTo>
                  <a:pt x="633" y="1112"/>
                </a:lnTo>
                <a:lnTo>
                  <a:pt x="633" y="1112"/>
                </a:lnTo>
                <a:lnTo>
                  <a:pt x="635" y="1109"/>
                </a:lnTo>
                <a:lnTo>
                  <a:pt x="635" y="1104"/>
                </a:lnTo>
                <a:lnTo>
                  <a:pt x="635" y="1097"/>
                </a:lnTo>
                <a:lnTo>
                  <a:pt x="635" y="1097"/>
                </a:lnTo>
                <a:lnTo>
                  <a:pt x="647" y="1077"/>
                </a:lnTo>
                <a:lnTo>
                  <a:pt x="656" y="1063"/>
                </a:lnTo>
                <a:lnTo>
                  <a:pt x="659" y="1055"/>
                </a:lnTo>
                <a:lnTo>
                  <a:pt x="659" y="1055"/>
                </a:lnTo>
                <a:lnTo>
                  <a:pt x="660" y="1036"/>
                </a:lnTo>
                <a:lnTo>
                  <a:pt x="660" y="1036"/>
                </a:lnTo>
                <a:lnTo>
                  <a:pt x="665" y="1036"/>
                </a:lnTo>
                <a:lnTo>
                  <a:pt x="675" y="1037"/>
                </a:lnTo>
                <a:lnTo>
                  <a:pt x="675" y="1037"/>
                </a:lnTo>
                <a:lnTo>
                  <a:pt x="676" y="1036"/>
                </a:lnTo>
                <a:lnTo>
                  <a:pt x="676" y="1035"/>
                </a:lnTo>
                <a:lnTo>
                  <a:pt x="676" y="1027"/>
                </a:lnTo>
                <a:lnTo>
                  <a:pt x="676" y="1017"/>
                </a:lnTo>
                <a:lnTo>
                  <a:pt x="676" y="1005"/>
                </a:lnTo>
                <a:lnTo>
                  <a:pt x="676" y="1005"/>
                </a:lnTo>
                <a:lnTo>
                  <a:pt x="675" y="998"/>
                </a:lnTo>
                <a:lnTo>
                  <a:pt x="673" y="992"/>
                </a:lnTo>
                <a:lnTo>
                  <a:pt x="671" y="986"/>
                </a:lnTo>
                <a:lnTo>
                  <a:pt x="669" y="981"/>
                </a:lnTo>
                <a:lnTo>
                  <a:pt x="663" y="973"/>
                </a:lnTo>
                <a:lnTo>
                  <a:pt x="659" y="968"/>
                </a:lnTo>
                <a:lnTo>
                  <a:pt x="659" y="968"/>
                </a:lnTo>
                <a:lnTo>
                  <a:pt x="653" y="959"/>
                </a:lnTo>
                <a:lnTo>
                  <a:pt x="647" y="944"/>
                </a:lnTo>
                <a:lnTo>
                  <a:pt x="647" y="944"/>
                </a:lnTo>
                <a:lnTo>
                  <a:pt x="644" y="933"/>
                </a:lnTo>
                <a:lnTo>
                  <a:pt x="642" y="922"/>
                </a:lnTo>
                <a:lnTo>
                  <a:pt x="642" y="922"/>
                </a:lnTo>
                <a:lnTo>
                  <a:pt x="640" y="917"/>
                </a:lnTo>
                <a:lnTo>
                  <a:pt x="639" y="917"/>
                </a:lnTo>
                <a:lnTo>
                  <a:pt x="639" y="917"/>
                </a:lnTo>
                <a:lnTo>
                  <a:pt x="632" y="860"/>
                </a:lnTo>
                <a:lnTo>
                  <a:pt x="624" y="801"/>
                </a:lnTo>
                <a:lnTo>
                  <a:pt x="624" y="801"/>
                </a:lnTo>
                <a:lnTo>
                  <a:pt x="623" y="793"/>
                </a:lnTo>
                <a:lnTo>
                  <a:pt x="620" y="782"/>
                </a:lnTo>
                <a:lnTo>
                  <a:pt x="620" y="782"/>
                </a:lnTo>
                <a:lnTo>
                  <a:pt x="619" y="777"/>
                </a:lnTo>
                <a:lnTo>
                  <a:pt x="617" y="773"/>
                </a:lnTo>
                <a:lnTo>
                  <a:pt x="611" y="761"/>
                </a:lnTo>
                <a:lnTo>
                  <a:pt x="605" y="750"/>
                </a:lnTo>
                <a:lnTo>
                  <a:pt x="604" y="746"/>
                </a:lnTo>
                <a:lnTo>
                  <a:pt x="604" y="742"/>
                </a:lnTo>
                <a:lnTo>
                  <a:pt x="604" y="742"/>
                </a:lnTo>
                <a:lnTo>
                  <a:pt x="605" y="735"/>
                </a:lnTo>
                <a:lnTo>
                  <a:pt x="604" y="729"/>
                </a:lnTo>
                <a:lnTo>
                  <a:pt x="600" y="717"/>
                </a:lnTo>
                <a:lnTo>
                  <a:pt x="600" y="717"/>
                </a:lnTo>
                <a:lnTo>
                  <a:pt x="596" y="709"/>
                </a:lnTo>
                <a:lnTo>
                  <a:pt x="594" y="704"/>
                </a:lnTo>
                <a:lnTo>
                  <a:pt x="593" y="698"/>
                </a:lnTo>
                <a:lnTo>
                  <a:pt x="593" y="698"/>
                </a:lnTo>
                <a:lnTo>
                  <a:pt x="592" y="694"/>
                </a:lnTo>
                <a:lnTo>
                  <a:pt x="591" y="688"/>
                </a:lnTo>
                <a:lnTo>
                  <a:pt x="584" y="671"/>
                </a:lnTo>
                <a:lnTo>
                  <a:pt x="578" y="654"/>
                </a:lnTo>
                <a:lnTo>
                  <a:pt x="574" y="644"/>
                </a:lnTo>
                <a:lnTo>
                  <a:pt x="574" y="644"/>
                </a:lnTo>
                <a:lnTo>
                  <a:pt x="576" y="636"/>
                </a:lnTo>
                <a:lnTo>
                  <a:pt x="577" y="626"/>
                </a:lnTo>
                <a:lnTo>
                  <a:pt x="581" y="613"/>
                </a:lnTo>
                <a:lnTo>
                  <a:pt x="581" y="613"/>
                </a:lnTo>
                <a:lnTo>
                  <a:pt x="585" y="609"/>
                </a:lnTo>
                <a:lnTo>
                  <a:pt x="589" y="603"/>
                </a:lnTo>
                <a:lnTo>
                  <a:pt x="591" y="596"/>
                </a:lnTo>
                <a:lnTo>
                  <a:pt x="591" y="596"/>
                </a:lnTo>
                <a:lnTo>
                  <a:pt x="591" y="590"/>
                </a:lnTo>
                <a:lnTo>
                  <a:pt x="591" y="585"/>
                </a:lnTo>
                <a:lnTo>
                  <a:pt x="587" y="576"/>
                </a:lnTo>
                <a:lnTo>
                  <a:pt x="583" y="568"/>
                </a:lnTo>
                <a:lnTo>
                  <a:pt x="581" y="564"/>
                </a:lnTo>
                <a:lnTo>
                  <a:pt x="581" y="564"/>
                </a:lnTo>
                <a:lnTo>
                  <a:pt x="583" y="564"/>
                </a:lnTo>
                <a:lnTo>
                  <a:pt x="585" y="563"/>
                </a:lnTo>
                <a:lnTo>
                  <a:pt x="585" y="563"/>
                </a:lnTo>
                <a:lnTo>
                  <a:pt x="587" y="550"/>
                </a:lnTo>
                <a:lnTo>
                  <a:pt x="591" y="529"/>
                </a:lnTo>
                <a:lnTo>
                  <a:pt x="591" y="529"/>
                </a:lnTo>
                <a:lnTo>
                  <a:pt x="591" y="523"/>
                </a:lnTo>
                <a:lnTo>
                  <a:pt x="590" y="522"/>
                </a:lnTo>
                <a:lnTo>
                  <a:pt x="590" y="522"/>
                </a:lnTo>
                <a:lnTo>
                  <a:pt x="587" y="522"/>
                </a:lnTo>
                <a:lnTo>
                  <a:pt x="587" y="522"/>
                </a:lnTo>
                <a:lnTo>
                  <a:pt x="586" y="522"/>
                </a:lnTo>
                <a:lnTo>
                  <a:pt x="586" y="522"/>
                </a:lnTo>
                <a:lnTo>
                  <a:pt x="589" y="506"/>
                </a:lnTo>
                <a:lnTo>
                  <a:pt x="593" y="476"/>
                </a:lnTo>
                <a:lnTo>
                  <a:pt x="593" y="476"/>
                </a:lnTo>
                <a:lnTo>
                  <a:pt x="594" y="467"/>
                </a:lnTo>
                <a:lnTo>
                  <a:pt x="594" y="459"/>
                </a:lnTo>
                <a:lnTo>
                  <a:pt x="593" y="445"/>
                </a:lnTo>
                <a:lnTo>
                  <a:pt x="591" y="434"/>
                </a:lnTo>
                <a:lnTo>
                  <a:pt x="590" y="431"/>
                </a:lnTo>
                <a:lnTo>
                  <a:pt x="627" y="444"/>
                </a:lnTo>
                <a:lnTo>
                  <a:pt x="627" y="444"/>
                </a:lnTo>
                <a:lnTo>
                  <a:pt x="629" y="445"/>
                </a:lnTo>
                <a:lnTo>
                  <a:pt x="632" y="451"/>
                </a:lnTo>
                <a:lnTo>
                  <a:pt x="632" y="451"/>
                </a:lnTo>
                <a:lnTo>
                  <a:pt x="640" y="460"/>
                </a:lnTo>
                <a:lnTo>
                  <a:pt x="657" y="479"/>
                </a:lnTo>
                <a:lnTo>
                  <a:pt x="688" y="511"/>
                </a:lnTo>
                <a:lnTo>
                  <a:pt x="688" y="511"/>
                </a:lnTo>
                <a:lnTo>
                  <a:pt x="762" y="586"/>
                </a:lnTo>
                <a:lnTo>
                  <a:pt x="775" y="586"/>
                </a:lnTo>
                <a:lnTo>
                  <a:pt x="781" y="591"/>
                </a:lnTo>
                <a:lnTo>
                  <a:pt x="781" y="591"/>
                </a:lnTo>
                <a:lnTo>
                  <a:pt x="785" y="632"/>
                </a:lnTo>
                <a:lnTo>
                  <a:pt x="785" y="632"/>
                </a:lnTo>
                <a:lnTo>
                  <a:pt x="789" y="651"/>
                </a:lnTo>
                <a:lnTo>
                  <a:pt x="793" y="667"/>
                </a:lnTo>
                <a:lnTo>
                  <a:pt x="793" y="667"/>
                </a:lnTo>
                <a:lnTo>
                  <a:pt x="795" y="670"/>
                </a:lnTo>
                <a:lnTo>
                  <a:pt x="798" y="676"/>
                </a:lnTo>
                <a:lnTo>
                  <a:pt x="808" y="687"/>
                </a:lnTo>
                <a:lnTo>
                  <a:pt x="808" y="687"/>
                </a:lnTo>
                <a:lnTo>
                  <a:pt x="810" y="688"/>
                </a:lnTo>
                <a:lnTo>
                  <a:pt x="811" y="689"/>
                </a:lnTo>
                <a:lnTo>
                  <a:pt x="816" y="688"/>
                </a:lnTo>
                <a:lnTo>
                  <a:pt x="821" y="684"/>
                </a:lnTo>
                <a:lnTo>
                  <a:pt x="821" y="684"/>
                </a:lnTo>
                <a:lnTo>
                  <a:pt x="824" y="685"/>
                </a:lnTo>
                <a:lnTo>
                  <a:pt x="828" y="688"/>
                </a:lnTo>
                <a:lnTo>
                  <a:pt x="828" y="688"/>
                </a:lnTo>
                <a:lnTo>
                  <a:pt x="828" y="702"/>
                </a:lnTo>
                <a:lnTo>
                  <a:pt x="829" y="715"/>
                </a:lnTo>
                <a:lnTo>
                  <a:pt x="830" y="723"/>
                </a:lnTo>
                <a:lnTo>
                  <a:pt x="833" y="731"/>
                </a:lnTo>
                <a:lnTo>
                  <a:pt x="833" y="731"/>
                </a:lnTo>
                <a:lnTo>
                  <a:pt x="837" y="741"/>
                </a:lnTo>
                <a:lnTo>
                  <a:pt x="839" y="743"/>
                </a:lnTo>
                <a:lnTo>
                  <a:pt x="841" y="744"/>
                </a:lnTo>
                <a:lnTo>
                  <a:pt x="846" y="746"/>
                </a:lnTo>
                <a:lnTo>
                  <a:pt x="849" y="748"/>
                </a:lnTo>
                <a:lnTo>
                  <a:pt x="854" y="751"/>
                </a:lnTo>
                <a:lnTo>
                  <a:pt x="854" y="751"/>
                </a:lnTo>
                <a:lnTo>
                  <a:pt x="864" y="759"/>
                </a:lnTo>
                <a:lnTo>
                  <a:pt x="876" y="764"/>
                </a:lnTo>
                <a:lnTo>
                  <a:pt x="888" y="770"/>
                </a:lnTo>
                <a:lnTo>
                  <a:pt x="888" y="770"/>
                </a:lnTo>
                <a:lnTo>
                  <a:pt x="896" y="790"/>
                </a:lnTo>
                <a:lnTo>
                  <a:pt x="905" y="816"/>
                </a:lnTo>
                <a:lnTo>
                  <a:pt x="905" y="816"/>
                </a:lnTo>
                <a:lnTo>
                  <a:pt x="907" y="826"/>
                </a:lnTo>
                <a:lnTo>
                  <a:pt x="909" y="834"/>
                </a:lnTo>
                <a:lnTo>
                  <a:pt x="909" y="834"/>
                </a:lnTo>
                <a:lnTo>
                  <a:pt x="913" y="839"/>
                </a:lnTo>
                <a:lnTo>
                  <a:pt x="919" y="843"/>
                </a:lnTo>
                <a:lnTo>
                  <a:pt x="927" y="848"/>
                </a:lnTo>
                <a:lnTo>
                  <a:pt x="938" y="851"/>
                </a:lnTo>
                <a:lnTo>
                  <a:pt x="938" y="851"/>
                </a:lnTo>
                <a:lnTo>
                  <a:pt x="943" y="851"/>
                </a:lnTo>
                <a:lnTo>
                  <a:pt x="949" y="849"/>
                </a:lnTo>
                <a:lnTo>
                  <a:pt x="954" y="848"/>
                </a:lnTo>
                <a:lnTo>
                  <a:pt x="959" y="846"/>
                </a:lnTo>
                <a:lnTo>
                  <a:pt x="965" y="841"/>
                </a:lnTo>
                <a:lnTo>
                  <a:pt x="966" y="840"/>
                </a:lnTo>
                <a:lnTo>
                  <a:pt x="966" y="840"/>
                </a:lnTo>
                <a:lnTo>
                  <a:pt x="974" y="859"/>
                </a:lnTo>
                <a:lnTo>
                  <a:pt x="974" y="859"/>
                </a:lnTo>
                <a:lnTo>
                  <a:pt x="978" y="864"/>
                </a:lnTo>
                <a:lnTo>
                  <a:pt x="982" y="869"/>
                </a:lnTo>
                <a:lnTo>
                  <a:pt x="989" y="875"/>
                </a:lnTo>
                <a:lnTo>
                  <a:pt x="994" y="880"/>
                </a:lnTo>
                <a:lnTo>
                  <a:pt x="994" y="880"/>
                </a:lnTo>
                <a:lnTo>
                  <a:pt x="1022" y="902"/>
                </a:lnTo>
                <a:lnTo>
                  <a:pt x="1046" y="922"/>
                </a:lnTo>
                <a:lnTo>
                  <a:pt x="1046" y="922"/>
                </a:lnTo>
                <a:lnTo>
                  <a:pt x="1051" y="919"/>
                </a:lnTo>
                <a:lnTo>
                  <a:pt x="1057" y="914"/>
                </a:lnTo>
                <a:lnTo>
                  <a:pt x="1057" y="914"/>
                </a:lnTo>
                <a:lnTo>
                  <a:pt x="1046" y="906"/>
                </a:lnTo>
                <a:lnTo>
                  <a:pt x="1022" y="887"/>
                </a:lnTo>
                <a:lnTo>
                  <a:pt x="998" y="868"/>
                </a:lnTo>
                <a:lnTo>
                  <a:pt x="988" y="860"/>
                </a:lnTo>
                <a:lnTo>
                  <a:pt x="984" y="855"/>
                </a:lnTo>
                <a:lnTo>
                  <a:pt x="984" y="855"/>
                </a:lnTo>
                <a:lnTo>
                  <a:pt x="981" y="849"/>
                </a:lnTo>
                <a:lnTo>
                  <a:pt x="978" y="842"/>
                </a:lnTo>
                <a:lnTo>
                  <a:pt x="975" y="834"/>
                </a:lnTo>
                <a:lnTo>
                  <a:pt x="975" y="834"/>
                </a:lnTo>
                <a:lnTo>
                  <a:pt x="980" y="833"/>
                </a:lnTo>
                <a:lnTo>
                  <a:pt x="989" y="830"/>
                </a:lnTo>
                <a:lnTo>
                  <a:pt x="995" y="828"/>
                </a:lnTo>
                <a:lnTo>
                  <a:pt x="1001" y="825"/>
                </a:lnTo>
                <a:lnTo>
                  <a:pt x="1005" y="821"/>
                </a:lnTo>
                <a:lnTo>
                  <a:pt x="1008" y="816"/>
                </a:lnTo>
                <a:lnTo>
                  <a:pt x="1008" y="816"/>
                </a:lnTo>
                <a:lnTo>
                  <a:pt x="1009" y="812"/>
                </a:lnTo>
                <a:lnTo>
                  <a:pt x="1011" y="808"/>
                </a:lnTo>
                <a:lnTo>
                  <a:pt x="1009" y="799"/>
                </a:lnTo>
                <a:lnTo>
                  <a:pt x="1008" y="789"/>
                </a:lnTo>
                <a:lnTo>
                  <a:pt x="1007" y="781"/>
                </a:lnTo>
                <a:lnTo>
                  <a:pt x="1007" y="781"/>
                </a:lnTo>
                <a:lnTo>
                  <a:pt x="1007" y="773"/>
                </a:lnTo>
                <a:lnTo>
                  <a:pt x="1008" y="772"/>
                </a:lnTo>
                <a:lnTo>
                  <a:pt x="1008" y="772"/>
                </a:lnTo>
                <a:lnTo>
                  <a:pt x="1012" y="767"/>
                </a:lnTo>
                <a:lnTo>
                  <a:pt x="1013" y="764"/>
                </a:lnTo>
                <a:lnTo>
                  <a:pt x="1015" y="761"/>
                </a:lnTo>
                <a:lnTo>
                  <a:pt x="1015" y="761"/>
                </a:lnTo>
                <a:lnTo>
                  <a:pt x="1015" y="757"/>
                </a:lnTo>
                <a:lnTo>
                  <a:pt x="1015" y="755"/>
                </a:lnTo>
                <a:lnTo>
                  <a:pt x="1009" y="743"/>
                </a:lnTo>
                <a:lnTo>
                  <a:pt x="1009" y="743"/>
                </a:lnTo>
                <a:lnTo>
                  <a:pt x="1007" y="739"/>
                </a:lnTo>
                <a:lnTo>
                  <a:pt x="1006" y="736"/>
                </a:lnTo>
                <a:lnTo>
                  <a:pt x="1004" y="736"/>
                </a:lnTo>
                <a:lnTo>
                  <a:pt x="1002" y="736"/>
                </a:lnTo>
                <a:lnTo>
                  <a:pt x="1001" y="737"/>
                </a:lnTo>
                <a:lnTo>
                  <a:pt x="1000" y="739"/>
                </a:lnTo>
                <a:lnTo>
                  <a:pt x="1001" y="727"/>
                </a:lnTo>
                <a:lnTo>
                  <a:pt x="1001" y="727"/>
                </a:lnTo>
                <a:lnTo>
                  <a:pt x="1002" y="717"/>
                </a:lnTo>
                <a:lnTo>
                  <a:pt x="1004" y="709"/>
                </a:lnTo>
                <a:lnTo>
                  <a:pt x="1002" y="700"/>
                </a:lnTo>
                <a:lnTo>
                  <a:pt x="1002" y="700"/>
                </a:lnTo>
                <a:lnTo>
                  <a:pt x="1001" y="694"/>
                </a:lnTo>
                <a:lnTo>
                  <a:pt x="999" y="690"/>
                </a:lnTo>
                <a:lnTo>
                  <a:pt x="997" y="685"/>
                </a:lnTo>
                <a:lnTo>
                  <a:pt x="997" y="685"/>
                </a:lnTo>
                <a:lnTo>
                  <a:pt x="994" y="683"/>
                </a:lnTo>
                <a:lnTo>
                  <a:pt x="993" y="682"/>
                </a:lnTo>
                <a:lnTo>
                  <a:pt x="991" y="680"/>
                </a:lnTo>
                <a:lnTo>
                  <a:pt x="989" y="678"/>
                </a:lnTo>
                <a:lnTo>
                  <a:pt x="989" y="678"/>
                </a:lnTo>
                <a:lnTo>
                  <a:pt x="985" y="671"/>
                </a:lnTo>
                <a:lnTo>
                  <a:pt x="985" y="671"/>
                </a:lnTo>
                <a:lnTo>
                  <a:pt x="978" y="662"/>
                </a:lnTo>
                <a:lnTo>
                  <a:pt x="973" y="656"/>
                </a:lnTo>
                <a:lnTo>
                  <a:pt x="973" y="656"/>
                </a:lnTo>
                <a:lnTo>
                  <a:pt x="965" y="649"/>
                </a:lnTo>
                <a:lnTo>
                  <a:pt x="965" y="649"/>
                </a:lnTo>
                <a:lnTo>
                  <a:pt x="961" y="647"/>
                </a:lnTo>
                <a:lnTo>
                  <a:pt x="953" y="644"/>
                </a:lnTo>
                <a:lnTo>
                  <a:pt x="935" y="637"/>
                </a:lnTo>
                <a:lnTo>
                  <a:pt x="909" y="630"/>
                </a:lnTo>
                <a:lnTo>
                  <a:pt x="909" y="630"/>
                </a:lnTo>
                <a:lnTo>
                  <a:pt x="905" y="621"/>
                </a:lnTo>
                <a:lnTo>
                  <a:pt x="905" y="621"/>
                </a:lnTo>
                <a:lnTo>
                  <a:pt x="902" y="618"/>
                </a:lnTo>
                <a:lnTo>
                  <a:pt x="899" y="617"/>
                </a:lnTo>
                <a:lnTo>
                  <a:pt x="890" y="613"/>
                </a:lnTo>
                <a:lnTo>
                  <a:pt x="890" y="613"/>
                </a:lnTo>
                <a:lnTo>
                  <a:pt x="881" y="610"/>
                </a:lnTo>
                <a:lnTo>
                  <a:pt x="872" y="606"/>
                </a:lnTo>
                <a:lnTo>
                  <a:pt x="872" y="606"/>
                </a:lnTo>
                <a:lnTo>
                  <a:pt x="864" y="602"/>
                </a:lnTo>
                <a:lnTo>
                  <a:pt x="860" y="599"/>
                </a:lnTo>
                <a:lnTo>
                  <a:pt x="854" y="593"/>
                </a:lnTo>
                <a:lnTo>
                  <a:pt x="854" y="593"/>
                </a:lnTo>
                <a:lnTo>
                  <a:pt x="829" y="572"/>
                </a:lnTo>
                <a:lnTo>
                  <a:pt x="817" y="560"/>
                </a:lnTo>
                <a:lnTo>
                  <a:pt x="813" y="555"/>
                </a:lnTo>
                <a:lnTo>
                  <a:pt x="813" y="555"/>
                </a:lnTo>
                <a:lnTo>
                  <a:pt x="804" y="546"/>
                </a:lnTo>
                <a:lnTo>
                  <a:pt x="797" y="539"/>
                </a:lnTo>
                <a:lnTo>
                  <a:pt x="795" y="537"/>
                </a:lnTo>
                <a:lnTo>
                  <a:pt x="794" y="533"/>
                </a:lnTo>
                <a:lnTo>
                  <a:pt x="794" y="533"/>
                </a:lnTo>
                <a:lnTo>
                  <a:pt x="783" y="513"/>
                </a:lnTo>
                <a:lnTo>
                  <a:pt x="759" y="477"/>
                </a:lnTo>
                <a:lnTo>
                  <a:pt x="735" y="438"/>
                </a:lnTo>
                <a:lnTo>
                  <a:pt x="724" y="424"/>
                </a:lnTo>
                <a:lnTo>
                  <a:pt x="717" y="415"/>
                </a:lnTo>
                <a:lnTo>
                  <a:pt x="717" y="415"/>
                </a:lnTo>
                <a:lnTo>
                  <a:pt x="712" y="411"/>
                </a:lnTo>
                <a:lnTo>
                  <a:pt x="708" y="405"/>
                </a:lnTo>
                <a:lnTo>
                  <a:pt x="701" y="393"/>
                </a:lnTo>
                <a:lnTo>
                  <a:pt x="693" y="379"/>
                </a:lnTo>
                <a:lnTo>
                  <a:pt x="693" y="379"/>
                </a:lnTo>
                <a:lnTo>
                  <a:pt x="703" y="361"/>
                </a:lnTo>
                <a:lnTo>
                  <a:pt x="709" y="347"/>
                </a:lnTo>
                <a:lnTo>
                  <a:pt x="711" y="341"/>
                </a:lnTo>
                <a:lnTo>
                  <a:pt x="712" y="338"/>
                </a:lnTo>
                <a:lnTo>
                  <a:pt x="712" y="338"/>
                </a:lnTo>
                <a:lnTo>
                  <a:pt x="711" y="334"/>
                </a:lnTo>
                <a:lnTo>
                  <a:pt x="710" y="330"/>
                </a:lnTo>
                <a:lnTo>
                  <a:pt x="708" y="327"/>
                </a:lnTo>
                <a:lnTo>
                  <a:pt x="701" y="323"/>
                </a:lnTo>
                <a:lnTo>
                  <a:pt x="701" y="323"/>
                </a:lnTo>
                <a:lnTo>
                  <a:pt x="695" y="317"/>
                </a:lnTo>
                <a:lnTo>
                  <a:pt x="686" y="307"/>
                </a:lnTo>
                <a:lnTo>
                  <a:pt x="663" y="277"/>
                </a:lnTo>
                <a:lnTo>
                  <a:pt x="638" y="247"/>
                </a:lnTo>
                <a:lnTo>
                  <a:pt x="627" y="234"/>
                </a:lnTo>
                <a:lnTo>
                  <a:pt x="619" y="227"/>
                </a:lnTo>
                <a:lnTo>
                  <a:pt x="619" y="227"/>
                </a:lnTo>
                <a:lnTo>
                  <a:pt x="611" y="221"/>
                </a:lnTo>
                <a:lnTo>
                  <a:pt x="600" y="216"/>
                </a:lnTo>
                <a:lnTo>
                  <a:pt x="579" y="207"/>
                </a:lnTo>
                <a:lnTo>
                  <a:pt x="561" y="202"/>
                </a:lnTo>
                <a:lnTo>
                  <a:pt x="554" y="200"/>
                </a:lnTo>
                <a:lnTo>
                  <a:pt x="554" y="200"/>
                </a:lnTo>
                <a:lnTo>
                  <a:pt x="550" y="194"/>
                </a:lnTo>
                <a:lnTo>
                  <a:pt x="545" y="189"/>
                </a:lnTo>
                <a:lnTo>
                  <a:pt x="537" y="184"/>
                </a:lnTo>
                <a:lnTo>
                  <a:pt x="537" y="184"/>
                </a:lnTo>
                <a:lnTo>
                  <a:pt x="531" y="183"/>
                </a:lnTo>
                <a:lnTo>
                  <a:pt x="521" y="182"/>
                </a:lnTo>
                <a:lnTo>
                  <a:pt x="498" y="179"/>
                </a:lnTo>
                <a:lnTo>
                  <a:pt x="469" y="178"/>
                </a:lnTo>
                <a:lnTo>
                  <a:pt x="466" y="165"/>
                </a:lnTo>
                <a:lnTo>
                  <a:pt x="466" y="165"/>
                </a:lnTo>
                <a:lnTo>
                  <a:pt x="466" y="167"/>
                </a:lnTo>
                <a:lnTo>
                  <a:pt x="469" y="169"/>
                </a:lnTo>
                <a:lnTo>
                  <a:pt x="469" y="169"/>
                </a:lnTo>
                <a:lnTo>
                  <a:pt x="472" y="169"/>
                </a:lnTo>
                <a:lnTo>
                  <a:pt x="474" y="169"/>
                </a:lnTo>
                <a:lnTo>
                  <a:pt x="477" y="167"/>
                </a:lnTo>
                <a:lnTo>
                  <a:pt x="479" y="163"/>
                </a:lnTo>
                <a:lnTo>
                  <a:pt x="479" y="163"/>
                </a:lnTo>
                <a:lnTo>
                  <a:pt x="480" y="158"/>
                </a:lnTo>
                <a:lnTo>
                  <a:pt x="481" y="152"/>
                </a:lnTo>
                <a:lnTo>
                  <a:pt x="482" y="137"/>
                </a:lnTo>
                <a:lnTo>
                  <a:pt x="482" y="137"/>
                </a:lnTo>
                <a:lnTo>
                  <a:pt x="482" y="131"/>
                </a:lnTo>
                <a:lnTo>
                  <a:pt x="481" y="125"/>
                </a:lnTo>
                <a:lnTo>
                  <a:pt x="480" y="121"/>
                </a:lnTo>
                <a:lnTo>
                  <a:pt x="480" y="121"/>
                </a:lnTo>
                <a:lnTo>
                  <a:pt x="482" y="117"/>
                </a:lnTo>
                <a:lnTo>
                  <a:pt x="484" y="112"/>
                </a:lnTo>
                <a:lnTo>
                  <a:pt x="484" y="108"/>
                </a:lnTo>
                <a:lnTo>
                  <a:pt x="484" y="108"/>
                </a:lnTo>
                <a:lnTo>
                  <a:pt x="484" y="100"/>
                </a:lnTo>
                <a:lnTo>
                  <a:pt x="479" y="88"/>
                </a:lnTo>
                <a:lnTo>
                  <a:pt x="461" y="44"/>
                </a:lnTo>
                <a:lnTo>
                  <a:pt x="461" y="44"/>
                </a:lnTo>
                <a:lnTo>
                  <a:pt x="455" y="31"/>
                </a:lnTo>
                <a:lnTo>
                  <a:pt x="448" y="21"/>
                </a:lnTo>
                <a:lnTo>
                  <a:pt x="442" y="13"/>
                </a:lnTo>
                <a:lnTo>
                  <a:pt x="436" y="8"/>
                </a:lnTo>
                <a:lnTo>
                  <a:pt x="431" y="5"/>
                </a:lnTo>
                <a:lnTo>
                  <a:pt x="426" y="3"/>
                </a:lnTo>
                <a:lnTo>
                  <a:pt x="419" y="0"/>
                </a:lnTo>
                <a:lnTo>
                  <a:pt x="419" y="0"/>
                </a:lnTo>
                <a:lnTo>
                  <a:pt x="412" y="0"/>
                </a:lnTo>
                <a:lnTo>
                  <a:pt x="406" y="1"/>
                </a:lnTo>
                <a:lnTo>
                  <a:pt x="398" y="4"/>
                </a:lnTo>
                <a:lnTo>
                  <a:pt x="398" y="4"/>
                </a:lnTo>
                <a:lnTo>
                  <a:pt x="394" y="3"/>
                </a:lnTo>
                <a:lnTo>
                  <a:pt x="386" y="3"/>
                </a:lnTo>
                <a:lnTo>
                  <a:pt x="374" y="5"/>
                </a:lnTo>
                <a:lnTo>
                  <a:pt x="369" y="6"/>
                </a:lnTo>
                <a:lnTo>
                  <a:pt x="363" y="8"/>
                </a:lnTo>
                <a:lnTo>
                  <a:pt x="363" y="8"/>
                </a:lnTo>
                <a:lnTo>
                  <a:pt x="357" y="12"/>
                </a:lnTo>
                <a:lnTo>
                  <a:pt x="352" y="17"/>
                </a:lnTo>
                <a:lnTo>
                  <a:pt x="346" y="24"/>
                </a:lnTo>
                <a:lnTo>
                  <a:pt x="340" y="31"/>
                </a:lnTo>
                <a:lnTo>
                  <a:pt x="334" y="39"/>
                </a:lnTo>
                <a:lnTo>
                  <a:pt x="329" y="49"/>
                </a:lnTo>
                <a:lnTo>
                  <a:pt x="324" y="58"/>
                </a:lnTo>
                <a:lnTo>
                  <a:pt x="320" y="67"/>
                </a:lnTo>
                <a:lnTo>
                  <a:pt x="320" y="67"/>
                </a:lnTo>
                <a:lnTo>
                  <a:pt x="317" y="78"/>
                </a:lnTo>
                <a:lnTo>
                  <a:pt x="315" y="88"/>
                </a:lnTo>
                <a:lnTo>
                  <a:pt x="313" y="104"/>
                </a:lnTo>
                <a:lnTo>
                  <a:pt x="313" y="131"/>
                </a:lnTo>
                <a:lnTo>
                  <a:pt x="313" y="131"/>
                </a:lnTo>
                <a:lnTo>
                  <a:pt x="313" y="139"/>
                </a:lnTo>
                <a:lnTo>
                  <a:pt x="315" y="145"/>
                </a:lnTo>
                <a:lnTo>
                  <a:pt x="319" y="156"/>
                </a:lnTo>
                <a:lnTo>
                  <a:pt x="319" y="156"/>
                </a:lnTo>
                <a:lnTo>
                  <a:pt x="321" y="161"/>
                </a:lnTo>
                <a:lnTo>
                  <a:pt x="322" y="162"/>
                </a:lnTo>
                <a:lnTo>
                  <a:pt x="323" y="162"/>
                </a:lnTo>
                <a:lnTo>
                  <a:pt x="324" y="162"/>
                </a:lnTo>
                <a:lnTo>
                  <a:pt x="324" y="162"/>
                </a:lnTo>
                <a:lnTo>
                  <a:pt x="326" y="165"/>
                </a:lnTo>
                <a:lnTo>
                  <a:pt x="328" y="169"/>
                </a:lnTo>
                <a:lnTo>
                  <a:pt x="330" y="172"/>
                </a:lnTo>
                <a:lnTo>
                  <a:pt x="336" y="178"/>
                </a:lnTo>
                <a:lnTo>
                  <a:pt x="336" y="184"/>
                </a:lnTo>
                <a:lnTo>
                  <a:pt x="336" y="184"/>
                </a:lnTo>
                <a:lnTo>
                  <a:pt x="320" y="188"/>
                </a:lnTo>
                <a:lnTo>
                  <a:pt x="306" y="189"/>
                </a:lnTo>
                <a:lnTo>
                  <a:pt x="296" y="190"/>
                </a:lnTo>
                <a:lnTo>
                  <a:pt x="296" y="190"/>
                </a:lnTo>
                <a:lnTo>
                  <a:pt x="289" y="190"/>
                </a:lnTo>
                <a:lnTo>
                  <a:pt x="283" y="192"/>
                </a:lnTo>
                <a:lnTo>
                  <a:pt x="280" y="195"/>
                </a:lnTo>
                <a:lnTo>
                  <a:pt x="278" y="197"/>
                </a:lnTo>
                <a:lnTo>
                  <a:pt x="278" y="197"/>
                </a:lnTo>
                <a:lnTo>
                  <a:pt x="278" y="200"/>
                </a:lnTo>
                <a:lnTo>
                  <a:pt x="280" y="205"/>
                </a:lnTo>
                <a:lnTo>
                  <a:pt x="282" y="211"/>
                </a:lnTo>
                <a:lnTo>
                  <a:pt x="282" y="211"/>
                </a:lnTo>
                <a:lnTo>
                  <a:pt x="257" y="224"/>
                </a:lnTo>
                <a:lnTo>
                  <a:pt x="237" y="235"/>
                </a:lnTo>
                <a:lnTo>
                  <a:pt x="223" y="244"/>
                </a:lnTo>
                <a:lnTo>
                  <a:pt x="223" y="244"/>
                </a:lnTo>
                <a:lnTo>
                  <a:pt x="218" y="251"/>
                </a:lnTo>
                <a:lnTo>
                  <a:pt x="212" y="261"/>
                </a:lnTo>
                <a:lnTo>
                  <a:pt x="203" y="288"/>
                </a:lnTo>
                <a:lnTo>
                  <a:pt x="194" y="316"/>
                </a:lnTo>
                <a:lnTo>
                  <a:pt x="186" y="335"/>
                </a:lnTo>
                <a:lnTo>
                  <a:pt x="186" y="335"/>
                </a:lnTo>
                <a:lnTo>
                  <a:pt x="172" y="366"/>
                </a:lnTo>
                <a:lnTo>
                  <a:pt x="164" y="380"/>
                </a:lnTo>
                <a:lnTo>
                  <a:pt x="158" y="388"/>
                </a:lnTo>
                <a:lnTo>
                  <a:pt x="158" y="388"/>
                </a:lnTo>
                <a:lnTo>
                  <a:pt x="156" y="393"/>
                </a:lnTo>
                <a:lnTo>
                  <a:pt x="156" y="396"/>
                </a:lnTo>
                <a:lnTo>
                  <a:pt x="159" y="399"/>
                </a:lnTo>
                <a:lnTo>
                  <a:pt x="162" y="402"/>
                </a:lnTo>
                <a:lnTo>
                  <a:pt x="162" y="402"/>
                </a:lnTo>
                <a:lnTo>
                  <a:pt x="168" y="404"/>
                </a:lnTo>
                <a:lnTo>
                  <a:pt x="176" y="405"/>
                </a:lnTo>
                <a:lnTo>
                  <a:pt x="185" y="406"/>
                </a:lnTo>
                <a:lnTo>
                  <a:pt x="185" y="406"/>
                </a:lnTo>
                <a:lnTo>
                  <a:pt x="166" y="463"/>
                </a:lnTo>
                <a:lnTo>
                  <a:pt x="151" y="506"/>
                </a:lnTo>
                <a:lnTo>
                  <a:pt x="139" y="536"/>
                </a:lnTo>
                <a:lnTo>
                  <a:pt x="139" y="536"/>
                </a:lnTo>
                <a:lnTo>
                  <a:pt x="136" y="547"/>
                </a:lnTo>
                <a:lnTo>
                  <a:pt x="130" y="564"/>
                </a:lnTo>
                <a:lnTo>
                  <a:pt x="120" y="604"/>
                </a:lnTo>
                <a:lnTo>
                  <a:pt x="109" y="656"/>
                </a:lnTo>
                <a:lnTo>
                  <a:pt x="109" y="656"/>
                </a:lnTo>
                <a:lnTo>
                  <a:pt x="109" y="658"/>
                </a:lnTo>
                <a:lnTo>
                  <a:pt x="109" y="659"/>
                </a:lnTo>
                <a:lnTo>
                  <a:pt x="92" y="701"/>
                </a:lnTo>
                <a:lnTo>
                  <a:pt x="92" y="701"/>
                </a:lnTo>
                <a:lnTo>
                  <a:pt x="89" y="703"/>
                </a:lnTo>
                <a:lnTo>
                  <a:pt x="89" y="703"/>
                </a:lnTo>
                <a:lnTo>
                  <a:pt x="81" y="704"/>
                </a:lnTo>
                <a:lnTo>
                  <a:pt x="71" y="709"/>
                </a:lnTo>
                <a:lnTo>
                  <a:pt x="71" y="709"/>
                </a:lnTo>
                <a:lnTo>
                  <a:pt x="66" y="713"/>
                </a:lnTo>
                <a:lnTo>
                  <a:pt x="65" y="716"/>
                </a:lnTo>
                <a:lnTo>
                  <a:pt x="64" y="720"/>
                </a:lnTo>
                <a:lnTo>
                  <a:pt x="63" y="723"/>
                </a:lnTo>
                <a:lnTo>
                  <a:pt x="63" y="723"/>
                </a:lnTo>
                <a:lnTo>
                  <a:pt x="60" y="726"/>
                </a:lnTo>
                <a:lnTo>
                  <a:pt x="56" y="729"/>
                </a:lnTo>
                <a:lnTo>
                  <a:pt x="51" y="731"/>
                </a:lnTo>
                <a:lnTo>
                  <a:pt x="45" y="736"/>
                </a:lnTo>
                <a:lnTo>
                  <a:pt x="45" y="736"/>
                </a:lnTo>
                <a:lnTo>
                  <a:pt x="43" y="740"/>
                </a:lnTo>
                <a:lnTo>
                  <a:pt x="39" y="744"/>
                </a:lnTo>
                <a:lnTo>
                  <a:pt x="34" y="757"/>
                </a:lnTo>
                <a:lnTo>
                  <a:pt x="27" y="777"/>
                </a:lnTo>
                <a:lnTo>
                  <a:pt x="27" y="777"/>
                </a:lnTo>
                <a:lnTo>
                  <a:pt x="19" y="807"/>
                </a:lnTo>
                <a:lnTo>
                  <a:pt x="12" y="826"/>
                </a:lnTo>
                <a:lnTo>
                  <a:pt x="6" y="842"/>
                </a:lnTo>
                <a:lnTo>
                  <a:pt x="6" y="842"/>
                </a:lnTo>
                <a:lnTo>
                  <a:pt x="4" y="849"/>
                </a:lnTo>
                <a:lnTo>
                  <a:pt x="2" y="856"/>
                </a:lnTo>
                <a:lnTo>
                  <a:pt x="0" y="873"/>
                </a:lnTo>
                <a:lnTo>
                  <a:pt x="0" y="889"/>
                </a:lnTo>
                <a:lnTo>
                  <a:pt x="2" y="902"/>
                </a:lnTo>
                <a:lnTo>
                  <a:pt x="2" y="902"/>
                </a:lnTo>
                <a:lnTo>
                  <a:pt x="5" y="914"/>
                </a:lnTo>
                <a:lnTo>
                  <a:pt x="10" y="926"/>
                </a:lnTo>
                <a:lnTo>
                  <a:pt x="15" y="940"/>
                </a:lnTo>
                <a:lnTo>
                  <a:pt x="15" y="940"/>
                </a:lnTo>
                <a:lnTo>
                  <a:pt x="23" y="960"/>
                </a:lnTo>
                <a:lnTo>
                  <a:pt x="23" y="960"/>
                </a:lnTo>
                <a:lnTo>
                  <a:pt x="24" y="963"/>
                </a:lnTo>
                <a:lnTo>
                  <a:pt x="26" y="965"/>
                </a:lnTo>
                <a:lnTo>
                  <a:pt x="30" y="966"/>
                </a:lnTo>
                <a:lnTo>
                  <a:pt x="34" y="967"/>
                </a:lnTo>
                <a:lnTo>
                  <a:pt x="45" y="968"/>
                </a:lnTo>
                <a:lnTo>
                  <a:pt x="50" y="967"/>
                </a:lnTo>
                <a:lnTo>
                  <a:pt x="56" y="966"/>
                </a:lnTo>
                <a:lnTo>
                  <a:pt x="56" y="966"/>
                </a:lnTo>
                <a:lnTo>
                  <a:pt x="61" y="964"/>
                </a:lnTo>
                <a:lnTo>
                  <a:pt x="66" y="960"/>
                </a:lnTo>
                <a:lnTo>
                  <a:pt x="73" y="952"/>
                </a:lnTo>
                <a:lnTo>
                  <a:pt x="84" y="937"/>
                </a:lnTo>
                <a:lnTo>
                  <a:pt x="84" y="937"/>
                </a:lnTo>
                <a:lnTo>
                  <a:pt x="104" y="913"/>
                </a:lnTo>
                <a:lnTo>
                  <a:pt x="117" y="897"/>
                </a:lnTo>
                <a:lnTo>
                  <a:pt x="129" y="881"/>
                </a:lnTo>
                <a:lnTo>
                  <a:pt x="129" y="881"/>
                </a:lnTo>
                <a:lnTo>
                  <a:pt x="133" y="873"/>
                </a:lnTo>
                <a:lnTo>
                  <a:pt x="137" y="864"/>
                </a:lnTo>
                <a:lnTo>
                  <a:pt x="140" y="854"/>
                </a:lnTo>
                <a:lnTo>
                  <a:pt x="143" y="843"/>
                </a:lnTo>
                <a:lnTo>
                  <a:pt x="145" y="822"/>
                </a:lnTo>
                <a:lnTo>
                  <a:pt x="146" y="806"/>
                </a:lnTo>
                <a:lnTo>
                  <a:pt x="146" y="806"/>
                </a:lnTo>
                <a:lnTo>
                  <a:pt x="143" y="769"/>
                </a:lnTo>
                <a:lnTo>
                  <a:pt x="140" y="750"/>
                </a:lnTo>
                <a:lnTo>
                  <a:pt x="138" y="740"/>
                </a:lnTo>
                <a:lnTo>
                  <a:pt x="138" y="740"/>
                </a:lnTo>
                <a:lnTo>
                  <a:pt x="135" y="733"/>
                </a:lnTo>
                <a:lnTo>
                  <a:pt x="132" y="730"/>
                </a:lnTo>
                <a:lnTo>
                  <a:pt x="132" y="728"/>
                </a:lnTo>
                <a:lnTo>
                  <a:pt x="132" y="728"/>
                </a:lnTo>
                <a:lnTo>
                  <a:pt x="136" y="717"/>
                </a:lnTo>
                <a:lnTo>
                  <a:pt x="138" y="709"/>
                </a:lnTo>
                <a:lnTo>
                  <a:pt x="140" y="703"/>
                </a:lnTo>
                <a:lnTo>
                  <a:pt x="140" y="703"/>
                </a:lnTo>
                <a:lnTo>
                  <a:pt x="158" y="677"/>
                </a:lnTo>
                <a:lnTo>
                  <a:pt x="158" y="677"/>
                </a:lnTo>
                <a:lnTo>
                  <a:pt x="172" y="652"/>
                </a:lnTo>
                <a:lnTo>
                  <a:pt x="197" y="606"/>
                </a:lnTo>
                <a:lnTo>
                  <a:pt x="222" y="556"/>
                </a:lnTo>
                <a:lnTo>
                  <a:pt x="231" y="533"/>
                </a:lnTo>
                <a:lnTo>
                  <a:pt x="237" y="516"/>
                </a:lnTo>
                <a:lnTo>
                  <a:pt x="237" y="516"/>
                </a:lnTo>
                <a:lnTo>
                  <a:pt x="245" y="488"/>
                </a:lnTo>
                <a:lnTo>
                  <a:pt x="251" y="465"/>
                </a:lnTo>
                <a:lnTo>
                  <a:pt x="256" y="441"/>
                </a:lnTo>
                <a:lnTo>
                  <a:pt x="268" y="433"/>
                </a:lnTo>
                <a:close/>
                <a:moveTo>
                  <a:pt x="435" y="853"/>
                </a:moveTo>
                <a:lnTo>
                  <a:pt x="448" y="854"/>
                </a:lnTo>
                <a:lnTo>
                  <a:pt x="448" y="854"/>
                </a:lnTo>
                <a:lnTo>
                  <a:pt x="459" y="874"/>
                </a:lnTo>
                <a:lnTo>
                  <a:pt x="468" y="892"/>
                </a:lnTo>
                <a:lnTo>
                  <a:pt x="477" y="908"/>
                </a:lnTo>
                <a:lnTo>
                  <a:pt x="477" y="908"/>
                </a:lnTo>
                <a:lnTo>
                  <a:pt x="487" y="935"/>
                </a:lnTo>
                <a:lnTo>
                  <a:pt x="497" y="960"/>
                </a:lnTo>
                <a:lnTo>
                  <a:pt x="497" y="960"/>
                </a:lnTo>
                <a:lnTo>
                  <a:pt x="500" y="972"/>
                </a:lnTo>
                <a:lnTo>
                  <a:pt x="504" y="983"/>
                </a:lnTo>
                <a:lnTo>
                  <a:pt x="505" y="992"/>
                </a:lnTo>
                <a:lnTo>
                  <a:pt x="506" y="1000"/>
                </a:lnTo>
                <a:lnTo>
                  <a:pt x="506" y="1000"/>
                </a:lnTo>
                <a:lnTo>
                  <a:pt x="507" y="1019"/>
                </a:lnTo>
                <a:lnTo>
                  <a:pt x="510" y="1033"/>
                </a:lnTo>
                <a:lnTo>
                  <a:pt x="510" y="1033"/>
                </a:lnTo>
                <a:lnTo>
                  <a:pt x="513" y="1040"/>
                </a:lnTo>
                <a:lnTo>
                  <a:pt x="517" y="1045"/>
                </a:lnTo>
                <a:lnTo>
                  <a:pt x="517" y="1045"/>
                </a:lnTo>
                <a:lnTo>
                  <a:pt x="511" y="1052"/>
                </a:lnTo>
                <a:lnTo>
                  <a:pt x="494" y="1070"/>
                </a:lnTo>
                <a:lnTo>
                  <a:pt x="486" y="1081"/>
                </a:lnTo>
                <a:lnTo>
                  <a:pt x="478" y="1091"/>
                </a:lnTo>
                <a:lnTo>
                  <a:pt x="471" y="1103"/>
                </a:lnTo>
                <a:lnTo>
                  <a:pt x="466" y="1114"/>
                </a:lnTo>
                <a:lnTo>
                  <a:pt x="466" y="1114"/>
                </a:lnTo>
                <a:lnTo>
                  <a:pt x="459" y="1138"/>
                </a:lnTo>
                <a:lnTo>
                  <a:pt x="453" y="1164"/>
                </a:lnTo>
                <a:lnTo>
                  <a:pt x="447" y="1195"/>
                </a:lnTo>
                <a:lnTo>
                  <a:pt x="447" y="1195"/>
                </a:lnTo>
                <a:lnTo>
                  <a:pt x="440" y="1160"/>
                </a:lnTo>
                <a:lnTo>
                  <a:pt x="435" y="1132"/>
                </a:lnTo>
                <a:lnTo>
                  <a:pt x="433" y="1122"/>
                </a:lnTo>
                <a:lnTo>
                  <a:pt x="433" y="1115"/>
                </a:lnTo>
                <a:lnTo>
                  <a:pt x="433" y="1115"/>
                </a:lnTo>
                <a:lnTo>
                  <a:pt x="434" y="1090"/>
                </a:lnTo>
                <a:lnTo>
                  <a:pt x="434" y="1075"/>
                </a:lnTo>
                <a:lnTo>
                  <a:pt x="435" y="1062"/>
                </a:lnTo>
                <a:lnTo>
                  <a:pt x="435" y="1062"/>
                </a:lnTo>
                <a:lnTo>
                  <a:pt x="436" y="1046"/>
                </a:lnTo>
                <a:lnTo>
                  <a:pt x="438" y="1030"/>
                </a:lnTo>
                <a:lnTo>
                  <a:pt x="439" y="1002"/>
                </a:lnTo>
                <a:lnTo>
                  <a:pt x="439" y="1002"/>
                </a:lnTo>
                <a:lnTo>
                  <a:pt x="439" y="966"/>
                </a:lnTo>
                <a:lnTo>
                  <a:pt x="439" y="935"/>
                </a:lnTo>
                <a:lnTo>
                  <a:pt x="438" y="901"/>
                </a:lnTo>
                <a:lnTo>
                  <a:pt x="438" y="901"/>
                </a:lnTo>
                <a:lnTo>
                  <a:pt x="435" y="873"/>
                </a:lnTo>
                <a:lnTo>
                  <a:pt x="435" y="859"/>
                </a:lnTo>
                <a:lnTo>
                  <a:pt x="435" y="854"/>
                </a:lnTo>
                <a:lnTo>
                  <a:pt x="435" y="853"/>
                </a:lnTo>
                <a:lnTo>
                  <a:pt x="435" y="853"/>
                </a:lnTo>
                <a:close/>
                <a:moveTo>
                  <a:pt x="940" y="665"/>
                </a:moveTo>
                <a:lnTo>
                  <a:pt x="940" y="665"/>
                </a:lnTo>
                <a:lnTo>
                  <a:pt x="948" y="662"/>
                </a:lnTo>
                <a:lnTo>
                  <a:pt x="956" y="659"/>
                </a:lnTo>
                <a:lnTo>
                  <a:pt x="961" y="658"/>
                </a:lnTo>
                <a:lnTo>
                  <a:pt x="969" y="658"/>
                </a:lnTo>
                <a:lnTo>
                  <a:pt x="975" y="677"/>
                </a:lnTo>
                <a:lnTo>
                  <a:pt x="962" y="685"/>
                </a:lnTo>
                <a:lnTo>
                  <a:pt x="962" y="685"/>
                </a:lnTo>
                <a:lnTo>
                  <a:pt x="954" y="676"/>
                </a:lnTo>
                <a:lnTo>
                  <a:pt x="954" y="676"/>
                </a:lnTo>
                <a:lnTo>
                  <a:pt x="946" y="669"/>
                </a:lnTo>
                <a:lnTo>
                  <a:pt x="940" y="665"/>
                </a:lnTo>
                <a:lnTo>
                  <a:pt x="940" y="665"/>
                </a:lnTo>
                <a:close/>
                <a:moveTo>
                  <a:pt x="984" y="684"/>
                </a:moveTo>
                <a:lnTo>
                  <a:pt x="984" y="684"/>
                </a:lnTo>
                <a:lnTo>
                  <a:pt x="989" y="690"/>
                </a:lnTo>
                <a:lnTo>
                  <a:pt x="993" y="696"/>
                </a:lnTo>
                <a:lnTo>
                  <a:pt x="994" y="703"/>
                </a:lnTo>
                <a:lnTo>
                  <a:pt x="994" y="703"/>
                </a:lnTo>
                <a:lnTo>
                  <a:pt x="995" y="714"/>
                </a:lnTo>
                <a:lnTo>
                  <a:pt x="994" y="716"/>
                </a:lnTo>
                <a:lnTo>
                  <a:pt x="994" y="716"/>
                </a:lnTo>
                <a:lnTo>
                  <a:pt x="993" y="716"/>
                </a:lnTo>
                <a:lnTo>
                  <a:pt x="993" y="716"/>
                </a:lnTo>
                <a:lnTo>
                  <a:pt x="991" y="715"/>
                </a:lnTo>
                <a:lnTo>
                  <a:pt x="988" y="715"/>
                </a:lnTo>
                <a:lnTo>
                  <a:pt x="984" y="716"/>
                </a:lnTo>
                <a:lnTo>
                  <a:pt x="984" y="716"/>
                </a:lnTo>
                <a:lnTo>
                  <a:pt x="981" y="714"/>
                </a:lnTo>
                <a:lnTo>
                  <a:pt x="979" y="709"/>
                </a:lnTo>
                <a:lnTo>
                  <a:pt x="979" y="709"/>
                </a:lnTo>
                <a:lnTo>
                  <a:pt x="979" y="704"/>
                </a:lnTo>
                <a:lnTo>
                  <a:pt x="981" y="698"/>
                </a:lnTo>
                <a:lnTo>
                  <a:pt x="981" y="698"/>
                </a:lnTo>
                <a:lnTo>
                  <a:pt x="982" y="695"/>
                </a:lnTo>
                <a:lnTo>
                  <a:pt x="984" y="690"/>
                </a:lnTo>
                <a:lnTo>
                  <a:pt x="984" y="684"/>
                </a:lnTo>
                <a:lnTo>
                  <a:pt x="984" y="684"/>
                </a:lnTo>
                <a:close/>
                <a:moveTo>
                  <a:pt x="943" y="761"/>
                </a:moveTo>
                <a:lnTo>
                  <a:pt x="943" y="761"/>
                </a:lnTo>
                <a:lnTo>
                  <a:pt x="951" y="763"/>
                </a:lnTo>
                <a:lnTo>
                  <a:pt x="960" y="766"/>
                </a:lnTo>
                <a:lnTo>
                  <a:pt x="960" y="766"/>
                </a:lnTo>
                <a:lnTo>
                  <a:pt x="961" y="767"/>
                </a:lnTo>
                <a:lnTo>
                  <a:pt x="963" y="769"/>
                </a:lnTo>
                <a:lnTo>
                  <a:pt x="966" y="773"/>
                </a:lnTo>
                <a:lnTo>
                  <a:pt x="963" y="785"/>
                </a:lnTo>
                <a:lnTo>
                  <a:pt x="952" y="787"/>
                </a:lnTo>
                <a:lnTo>
                  <a:pt x="935" y="783"/>
                </a:lnTo>
                <a:lnTo>
                  <a:pt x="943" y="761"/>
                </a:lnTo>
                <a:close/>
                <a:moveTo>
                  <a:pt x="935" y="759"/>
                </a:moveTo>
                <a:lnTo>
                  <a:pt x="928" y="779"/>
                </a:lnTo>
                <a:lnTo>
                  <a:pt x="919" y="774"/>
                </a:lnTo>
                <a:lnTo>
                  <a:pt x="919" y="774"/>
                </a:lnTo>
                <a:lnTo>
                  <a:pt x="919" y="769"/>
                </a:lnTo>
                <a:lnTo>
                  <a:pt x="918" y="766"/>
                </a:lnTo>
                <a:lnTo>
                  <a:pt x="916" y="763"/>
                </a:lnTo>
                <a:lnTo>
                  <a:pt x="916" y="763"/>
                </a:lnTo>
                <a:lnTo>
                  <a:pt x="913" y="759"/>
                </a:lnTo>
                <a:lnTo>
                  <a:pt x="913" y="759"/>
                </a:lnTo>
                <a:lnTo>
                  <a:pt x="914" y="755"/>
                </a:lnTo>
                <a:lnTo>
                  <a:pt x="914" y="750"/>
                </a:lnTo>
                <a:lnTo>
                  <a:pt x="914" y="750"/>
                </a:lnTo>
                <a:lnTo>
                  <a:pt x="935" y="759"/>
                </a:lnTo>
                <a:lnTo>
                  <a:pt x="935" y="759"/>
                </a:lnTo>
                <a:close/>
                <a:moveTo>
                  <a:pt x="914" y="749"/>
                </a:moveTo>
                <a:lnTo>
                  <a:pt x="914" y="749"/>
                </a:lnTo>
                <a:lnTo>
                  <a:pt x="914" y="750"/>
                </a:lnTo>
                <a:lnTo>
                  <a:pt x="914" y="750"/>
                </a:lnTo>
                <a:lnTo>
                  <a:pt x="914" y="749"/>
                </a:lnTo>
                <a:lnTo>
                  <a:pt x="914" y="749"/>
                </a:lnTo>
                <a:close/>
                <a:moveTo>
                  <a:pt x="938" y="749"/>
                </a:moveTo>
                <a:lnTo>
                  <a:pt x="915" y="742"/>
                </a:lnTo>
                <a:lnTo>
                  <a:pt x="918" y="714"/>
                </a:lnTo>
                <a:lnTo>
                  <a:pt x="918" y="714"/>
                </a:lnTo>
                <a:lnTo>
                  <a:pt x="921" y="714"/>
                </a:lnTo>
                <a:lnTo>
                  <a:pt x="923" y="715"/>
                </a:lnTo>
                <a:lnTo>
                  <a:pt x="926" y="717"/>
                </a:lnTo>
                <a:lnTo>
                  <a:pt x="926" y="717"/>
                </a:lnTo>
                <a:lnTo>
                  <a:pt x="932" y="723"/>
                </a:lnTo>
                <a:lnTo>
                  <a:pt x="936" y="729"/>
                </a:lnTo>
                <a:lnTo>
                  <a:pt x="936" y="729"/>
                </a:lnTo>
                <a:lnTo>
                  <a:pt x="941" y="737"/>
                </a:lnTo>
                <a:lnTo>
                  <a:pt x="941" y="737"/>
                </a:lnTo>
                <a:lnTo>
                  <a:pt x="941" y="742"/>
                </a:lnTo>
                <a:lnTo>
                  <a:pt x="941" y="742"/>
                </a:lnTo>
                <a:lnTo>
                  <a:pt x="938" y="749"/>
                </a:lnTo>
                <a:lnTo>
                  <a:pt x="938" y="749"/>
                </a:lnTo>
                <a:close/>
                <a:moveTo>
                  <a:pt x="979" y="779"/>
                </a:moveTo>
                <a:lnTo>
                  <a:pt x="978" y="787"/>
                </a:lnTo>
                <a:lnTo>
                  <a:pt x="968" y="787"/>
                </a:lnTo>
                <a:lnTo>
                  <a:pt x="973" y="777"/>
                </a:lnTo>
                <a:lnTo>
                  <a:pt x="979" y="779"/>
                </a:lnTo>
                <a:close/>
                <a:moveTo>
                  <a:pt x="874" y="648"/>
                </a:moveTo>
                <a:lnTo>
                  <a:pt x="877" y="648"/>
                </a:lnTo>
                <a:lnTo>
                  <a:pt x="877" y="648"/>
                </a:lnTo>
                <a:lnTo>
                  <a:pt x="876" y="656"/>
                </a:lnTo>
                <a:lnTo>
                  <a:pt x="876" y="662"/>
                </a:lnTo>
                <a:lnTo>
                  <a:pt x="876" y="662"/>
                </a:lnTo>
                <a:lnTo>
                  <a:pt x="876" y="665"/>
                </a:lnTo>
                <a:lnTo>
                  <a:pt x="877" y="668"/>
                </a:lnTo>
                <a:lnTo>
                  <a:pt x="877" y="668"/>
                </a:lnTo>
                <a:lnTo>
                  <a:pt x="868" y="671"/>
                </a:lnTo>
                <a:lnTo>
                  <a:pt x="859" y="674"/>
                </a:lnTo>
                <a:lnTo>
                  <a:pt x="836" y="675"/>
                </a:lnTo>
                <a:lnTo>
                  <a:pt x="823" y="656"/>
                </a:lnTo>
                <a:lnTo>
                  <a:pt x="823" y="656"/>
                </a:lnTo>
                <a:lnTo>
                  <a:pt x="830" y="652"/>
                </a:lnTo>
                <a:lnTo>
                  <a:pt x="837" y="649"/>
                </a:lnTo>
                <a:lnTo>
                  <a:pt x="844" y="648"/>
                </a:lnTo>
                <a:lnTo>
                  <a:pt x="844" y="648"/>
                </a:lnTo>
                <a:lnTo>
                  <a:pt x="851" y="647"/>
                </a:lnTo>
                <a:lnTo>
                  <a:pt x="862" y="648"/>
                </a:lnTo>
                <a:lnTo>
                  <a:pt x="874" y="648"/>
                </a:lnTo>
                <a:lnTo>
                  <a:pt x="874" y="648"/>
                </a:lnTo>
                <a:close/>
                <a:moveTo>
                  <a:pt x="860" y="629"/>
                </a:moveTo>
                <a:lnTo>
                  <a:pt x="841" y="635"/>
                </a:lnTo>
                <a:lnTo>
                  <a:pt x="841" y="635"/>
                </a:lnTo>
                <a:lnTo>
                  <a:pt x="837" y="632"/>
                </a:lnTo>
                <a:lnTo>
                  <a:pt x="834" y="632"/>
                </a:lnTo>
                <a:lnTo>
                  <a:pt x="831" y="632"/>
                </a:lnTo>
                <a:lnTo>
                  <a:pt x="831" y="632"/>
                </a:lnTo>
                <a:lnTo>
                  <a:pt x="828" y="638"/>
                </a:lnTo>
                <a:lnTo>
                  <a:pt x="826" y="642"/>
                </a:lnTo>
                <a:lnTo>
                  <a:pt x="826" y="642"/>
                </a:lnTo>
                <a:lnTo>
                  <a:pt x="823" y="644"/>
                </a:lnTo>
                <a:lnTo>
                  <a:pt x="821" y="647"/>
                </a:lnTo>
                <a:lnTo>
                  <a:pt x="821" y="647"/>
                </a:lnTo>
                <a:lnTo>
                  <a:pt x="815" y="644"/>
                </a:lnTo>
                <a:lnTo>
                  <a:pt x="809" y="641"/>
                </a:lnTo>
                <a:lnTo>
                  <a:pt x="809" y="641"/>
                </a:lnTo>
                <a:lnTo>
                  <a:pt x="815" y="636"/>
                </a:lnTo>
                <a:lnTo>
                  <a:pt x="826" y="629"/>
                </a:lnTo>
                <a:lnTo>
                  <a:pt x="826" y="629"/>
                </a:lnTo>
                <a:lnTo>
                  <a:pt x="831" y="628"/>
                </a:lnTo>
                <a:lnTo>
                  <a:pt x="840" y="626"/>
                </a:lnTo>
                <a:lnTo>
                  <a:pt x="851" y="626"/>
                </a:lnTo>
                <a:lnTo>
                  <a:pt x="860" y="629"/>
                </a:lnTo>
                <a:close/>
                <a:moveTo>
                  <a:pt x="909" y="656"/>
                </a:moveTo>
                <a:lnTo>
                  <a:pt x="926" y="664"/>
                </a:lnTo>
                <a:lnTo>
                  <a:pt x="906" y="668"/>
                </a:lnTo>
                <a:lnTo>
                  <a:pt x="906" y="668"/>
                </a:lnTo>
                <a:lnTo>
                  <a:pt x="905" y="664"/>
                </a:lnTo>
                <a:lnTo>
                  <a:pt x="903" y="661"/>
                </a:lnTo>
                <a:lnTo>
                  <a:pt x="903" y="661"/>
                </a:lnTo>
                <a:lnTo>
                  <a:pt x="909" y="656"/>
                </a:lnTo>
                <a:lnTo>
                  <a:pt x="909" y="656"/>
                </a:lnTo>
                <a:close/>
                <a:moveTo>
                  <a:pt x="914" y="641"/>
                </a:moveTo>
                <a:lnTo>
                  <a:pt x="914" y="641"/>
                </a:lnTo>
                <a:lnTo>
                  <a:pt x="923" y="649"/>
                </a:lnTo>
                <a:lnTo>
                  <a:pt x="923" y="649"/>
                </a:lnTo>
                <a:lnTo>
                  <a:pt x="930" y="659"/>
                </a:lnTo>
                <a:lnTo>
                  <a:pt x="913" y="649"/>
                </a:lnTo>
                <a:lnTo>
                  <a:pt x="914" y="641"/>
                </a:lnTo>
                <a:close/>
                <a:moveTo>
                  <a:pt x="925" y="641"/>
                </a:moveTo>
                <a:lnTo>
                  <a:pt x="945" y="647"/>
                </a:lnTo>
                <a:lnTo>
                  <a:pt x="953" y="652"/>
                </a:lnTo>
                <a:lnTo>
                  <a:pt x="941" y="658"/>
                </a:lnTo>
                <a:lnTo>
                  <a:pt x="941" y="658"/>
                </a:lnTo>
                <a:lnTo>
                  <a:pt x="940" y="655"/>
                </a:lnTo>
                <a:lnTo>
                  <a:pt x="939" y="651"/>
                </a:lnTo>
                <a:lnTo>
                  <a:pt x="936" y="649"/>
                </a:lnTo>
                <a:lnTo>
                  <a:pt x="936" y="649"/>
                </a:lnTo>
                <a:lnTo>
                  <a:pt x="925" y="641"/>
                </a:lnTo>
                <a:lnTo>
                  <a:pt x="925" y="641"/>
                </a:lnTo>
                <a:close/>
                <a:moveTo>
                  <a:pt x="945" y="793"/>
                </a:moveTo>
                <a:lnTo>
                  <a:pt x="945" y="793"/>
                </a:lnTo>
                <a:lnTo>
                  <a:pt x="941" y="795"/>
                </a:lnTo>
                <a:lnTo>
                  <a:pt x="939" y="797"/>
                </a:lnTo>
                <a:lnTo>
                  <a:pt x="938" y="800"/>
                </a:lnTo>
                <a:lnTo>
                  <a:pt x="938" y="800"/>
                </a:lnTo>
                <a:lnTo>
                  <a:pt x="938" y="803"/>
                </a:lnTo>
                <a:lnTo>
                  <a:pt x="923" y="801"/>
                </a:lnTo>
                <a:lnTo>
                  <a:pt x="921" y="788"/>
                </a:lnTo>
                <a:lnTo>
                  <a:pt x="921" y="788"/>
                </a:lnTo>
                <a:lnTo>
                  <a:pt x="935" y="790"/>
                </a:lnTo>
                <a:lnTo>
                  <a:pt x="935" y="790"/>
                </a:lnTo>
                <a:lnTo>
                  <a:pt x="941" y="792"/>
                </a:lnTo>
                <a:lnTo>
                  <a:pt x="945" y="793"/>
                </a:lnTo>
                <a:lnTo>
                  <a:pt x="945" y="7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0">
            <a:extLst>
              <a:ext uri="{FF2B5EF4-FFF2-40B4-BE49-F238E27FC236}">
                <a16:creationId xmlns:a16="http://schemas.microsoft.com/office/drawing/2014/main" id="{D10DA0A9-E0A8-4AA4-ADC4-13ADC7AF0DCD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4734145"/>
            <a:ext cx="833112" cy="1630298"/>
          </a:xfrm>
          <a:custGeom>
            <a:avLst/>
            <a:gdLst>
              <a:gd name="T0" fmla="*/ 1 w 858"/>
              <a:gd name="T1" fmla="*/ 742 h 1679"/>
              <a:gd name="T2" fmla="*/ 14 w 858"/>
              <a:gd name="T3" fmla="*/ 795 h 1679"/>
              <a:gd name="T4" fmla="*/ 53 w 858"/>
              <a:gd name="T5" fmla="*/ 816 h 1679"/>
              <a:gd name="T6" fmla="*/ 57 w 858"/>
              <a:gd name="T7" fmla="*/ 797 h 1679"/>
              <a:gd name="T8" fmla="*/ 73 w 858"/>
              <a:gd name="T9" fmla="*/ 737 h 1679"/>
              <a:gd name="T10" fmla="*/ 257 w 858"/>
              <a:gd name="T11" fmla="*/ 620 h 1679"/>
              <a:gd name="T12" fmla="*/ 299 w 858"/>
              <a:gd name="T13" fmla="*/ 646 h 1679"/>
              <a:gd name="T14" fmla="*/ 490 w 858"/>
              <a:gd name="T15" fmla="*/ 727 h 1679"/>
              <a:gd name="T16" fmla="*/ 531 w 858"/>
              <a:gd name="T17" fmla="*/ 725 h 1679"/>
              <a:gd name="T18" fmla="*/ 547 w 858"/>
              <a:gd name="T19" fmla="*/ 764 h 1679"/>
              <a:gd name="T20" fmla="*/ 561 w 858"/>
              <a:gd name="T21" fmla="*/ 808 h 1679"/>
              <a:gd name="T22" fmla="*/ 501 w 858"/>
              <a:gd name="T23" fmla="*/ 916 h 1679"/>
              <a:gd name="T24" fmla="*/ 432 w 858"/>
              <a:gd name="T25" fmla="*/ 1006 h 1679"/>
              <a:gd name="T26" fmla="*/ 430 w 858"/>
              <a:gd name="T27" fmla="*/ 1080 h 1679"/>
              <a:gd name="T28" fmla="*/ 464 w 858"/>
              <a:gd name="T29" fmla="*/ 1104 h 1679"/>
              <a:gd name="T30" fmla="*/ 505 w 858"/>
              <a:gd name="T31" fmla="*/ 1209 h 1679"/>
              <a:gd name="T32" fmla="*/ 558 w 858"/>
              <a:gd name="T33" fmla="*/ 1350 h 1679"/>
              <a:gd name="T34" fmla="*/ 498 w 858"/>
              <a:gd name="T35" fmla="*/ 1413 h 1679"/>
              <a:gd name="T36" fmla="*/ 504 w 858"/>
              <a:gd name="T37" fmla="*/ 1445 h 1679"/>
              <a:gd name="T38" fmla="*/ 609 w 858"/>
              <a:gd name="T39" fmla="*/ 1513 h 1679"/>
              <a:gd name="T40" fmla="*/ 619 w 858"/>
              <a:gd name="T41" fmla="*/ 1578 h 1679"/>
              <a:gd name="T42" fmla="*/ 609 w 858"/>
              <a:gd name="T43" fmla="*/ 1597 h 1679"/>
              <a:gd name="T44" fmla="*/ 560 w 858"/>
              <a:gd name="T45" fmla="*/ 1636 h 1679"/>
              <a:gd name="T46" fmla="*/ 562 w 858"/>
              <a:gd name="T47" fmla="*/ 1665 h 1679"/>
              <a:gd name="T48" fmla="*/ 646 w 858"/>
              <a:gd name="T49" fmla="*/ 1678 h 1679"/>
              <a:gd name="T50" fmla="*/ 716 w 858"/>
              <a:gd name="T51" fmla="*/ 1678 h 1679"/>
              <a:gd name="T52" fmla="*/ 744 w 858"/>
              <a:gd name="T53" fmla="*/ 1654 h 1679"/>
              <a:gd name="T54" fmla="*/ 742 w 858"/>
              <a:gd name="T55" fmla="*/ 1568 h 1679"/>
              <a:gd name="T56" fmla="*/ 732 w 858"/>
              <a:gd name="T57" fmla="*/ 1507 h 1679"/>
              <a:gd name="T58" fmla="*/ 737 w 858"/>
              <a:gd name="T59" fmla="*/ 1423 h 1679"/>
              <a:gd name="T60" fmla="*/ 755 w 858"/>
              <a:gd name="T61" fmla="*/ 1344 h 1679"/>
              <a:gd name="T62" fmla="*/ 729 w 858"/>
              <a:gd name="T63" fmla="*/ 1289 h 1679"/>
              <a:gd name="T64" fmla="*/ 714 w 858"/>
              <a:gd name="T65" fmla="*/ 1204 h 1679"/>
              <a:gd name="T66" fmla="*/ 778 w 858"/>
              <a:gd name="T67" fmla="*/ 1020 h 1679"/>
              <a:gd name="T68" fmla="*/ 856 w 858"/>
              <a:gd name="T69" fmla="*/ 824 h 1679"/>
              <a:gd name="T70" fmla="*/ 849 w 858"/>
              <a:gd name="T71" fmla="*/ 690 h 1679"/>
              <a:gd name="T72" fmla="*/ 771 w 858"/>
              <a:gd name="T73" fmla="*/ 551 h 1679"/>
              <a:gd name="T74" fmla="*/ 820 w 858"/>
              <a:gd name="T75" fmla="*/ 553 h 1679"/>
              <a:gd name="T76" fmla="*/ 760 w 858"/>
              <a:gd name="T77" fmla="*/ 521 h 1679"/>
              <a:gd name="T78" fmla="*/ 682 w 858"/>
              <a:gd name="T79" fmla="*/ 383 h 1679"/>
              <a:gd name="T80" fmla="*/ 642 w 858"/>
              <a:gd name="T81" fmla="*/ 350 h 1679"/>
              <a:gd name="T82" fmla="*/ 581 w 858"/>
              <a:gd name="T83" fmla="*/ 296 h 1679"/>
              <a:gd name="T84" fmla="*/ 594 w 858"/>
              <a:gd name="T85" fmla="*/ 290 h 1679"/>
              <a:gd name="T86" fmla="*/ 529 w 858"/>
              <a:gd name="T87" fmla="*/ 244 h 1679"/>
              <a:gd name="T88" fmla="*/ 531 w 858"/>
              <a:gd name="T89" fmla="*/ 204 h 1679"/>
              <a:gd name="T90" fmla="*/ 573 w 858"/>
              <a:gd name="T91" fmla="*/ 78 h 1679"/>
              <a:gd name="T92" fmla="*/ 509 w 858"/>
              <a:gd name="T93" fmla="*/ 21 h 1679"/>
              <a:gd name="T94" fmla="*/ 400 w 858"/>
              <a:gd name="T95" fmla="*/ 3 h 1679"/>
              <a:gd name="T96" fmla="*/ 344 w 858"/>
              <a:gd name="T97" fmla="*/ 59 h 1679"/>
              <a:gd name="T98" fmla="*/ 336 w 858"/>
              <a:gd name="T99" fmla="*/ 128 h 1679"/>
              <a:gd name="T100" fmla="*/ 324 w 858"/>
              <a:gd name="T101" fmla="*/ 177 h 1679"/>
              <a:gd name="T102" fmla="*/ 342 w 858"/>
              <a:gd name="T103" fmla="*/ 239 h 1679"/>
              <a:gd name="T104" fmla="*/ 300 w 858"/>
              <a:gd name="T105" fmla="*/ 263 h 1679"/>
              <a:gd name="T106" fmla="*/ 265 w 858"/>
              <a:gd name="T107" fmla="*/ 330 h 1679"/>
              <a:gd name="T108" fmla="*/ 228 w 858"/>
              <a:gd name="T109" fmla="*/ 348 h 1679"/>
              <a:gd name="T110" fmla="*/ 206 w 858"/>
              <a:gd name="T111" fmla="*/ 391 h 1679"/>
              <a:gd name="T112" fmla="*/ 191 w 858"/>
              <a:gd name="T113" fmla="*/ 443 h 1679"/>
              <a:gd name="T114" fmla="*/ 396 w 858"/>
              <a:gd name="T115" fmla="*/ 528 h 1679"/>
              <a:gd name="T116" fmla="*/ 415 w 858"/>
              <a:gd name="T117" fmla="*/ 586 h 1679"/>
              <a:gd name="T118" fmla="*/ 439 w 858"/>
              <a:gd name="T119" fmla="*/ 613 h 1679"/>
              <a:gd name="T120" fmla="*/ 369 w 858"/>
              <a:gd name="T121" fmla="*/ 614 h 1679"/>
              <a:gd name="T122" fmla="*/ 387 w 858"/>
              <a:gd name="T123" fmla="*/ 547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8" h="1679">
                <a:moveTo>
                  <a:pt x="212" y="500"/>
                </a:moveTo>
                <a:lnTo>
                  <a:pt x="54" y="644"/>
                </a:lnTo>
                <a:lnTo>
                  <a:pt x="54" y="644"/>
                </a:lnTo>
                <a:lnTo>
                  <a:pt x="34" y="674"/>
                </a:lnTo>
                <a:lnTo>
                  <a:pt x="8" y="718"/>
                </a:lnTo>
                <a:lnTo>
                  <a:pt x="8" y="718"/>
                </a:lnTo>
                <a:lnTo>
                  <a:pt x="3" y="730"/>
                </a:lnTo>
                <a:lnTo>
                  <a:pt x="1" y="742"/>
                </a:lnTo>
                <a:lnTo>
                  <a:pt x="0" y="751"/>
                </a:lnTo>
                <a:lnTo>
                  <a:pt x="1" y="760"/>
                </a:lnTo>
                <a:lnTo>
                  <a:pt x="1" y="760"/>
                </a:lnTo>
                <a:lnTo>
                  <a:pt x="4" y="775"/>
                </a:lnTo>
                <a:lnTo>
                  <a:pt x="5" y="782"/>
                </a:lnTo>
                <a:lnTo>
                  <a:pt x="10" y="790"/>
                </a:lnTo>
                <a:lnTo>
                  <a:pt x="10" y="790"/>
                </a:lnTo>
                <a:lnTo>
                  <a:pt x="14" y="795"/>
                </a:lnTo>
                <a:lnTo>
                  <a:pt x="18" y="799"/>
                </a:lnTo>
                <a:lnTo>
                  <a:pt x="31" y="809"/>
                </a:lnTo>
                <a:lnTo>
                  <a:pt x="43" y="816"/>
                </a:lnTo>
                <a:lnTo>
                  <a:pt x="47" y="818"/>
                </a:lnTo>
                <a:lnTo>
                  <a:pt x="50" y="818"/>
                </a:lnTo>
                <a:lnTo>
                  <a:pt x="50" y="818"/>
                </a:lnTo>
                <a:lnTo>
                  <a:pt x="51" y="817"/>
                </a:lnTo>
                <a:lnTo>
                  <a:pt x="53" y="816"/>
                </a:lnTo>
                <a:lnTo>
                  <a:pt x="53" y="811"/>
                </a:lnTo>
                <a:lnTo>
                  <a:pt x="53" y="805"/>
                </a:lnTo>
                <a:lnTo>
                  <a:pt x="51" y="803"/>
                </a:lnTo>
                <a:lnTo>
                  <a:pt x="51" y="803"/>
                </a:lnTo>
                <a:lnTo>
                  <a:pt x="51" y="803"/>
                </a:lnTo>
                <a:lnTo>
                  <a:pt x="51" y="802"/>
                </a:lnTo>
                <a:lnTo>
                  <a:pt x="55" y="799"/>
                </a:lnTo>
                <a:lnTo>
                  <a:pt x="57" y="797"/>
                </a:lnTo>
                <a:lnTo>
                  <a:pt x="60" y="796"/>
                </a:lnTo>
                <a:lnTo>
                  <a:pt x="60" y="796"/>
                </a:lnTo>
                <a:lnTo>
                  <a:pt x="63" y="751"/>
                </a:lnTo>
                <a:lnTo>
                  <a:pt x="63" y="751"/>
                </a:lnTo>
                <a:lnTo>
                  <a:pt x="64" y="749"/>
                </a:lnTo>
                <a:lnTo>
                  <a:pt x="67" y="746"/>
                </a:lnTo>
                <a:lnTo>
                  <a:pt x="69" y="743"/>
                </a:lnTo>
                <a:lnTo>
                  <a:pt x="73" y="737"/>
                </a:lnTo>
                <a:lnTo>
                  <a:pt x="73" y="737"/>
                </a:lnTo>
                <a:lnTo>
                  <a:pt x="75" y="726"/>
                </a:lnTo>
                <a:lnTo>
                  <a:pt x="79" y="712"/>
                </a:lnTo>
                <a:lnTo>
                  <a:pt x="82" y="692"/>
                </a:lnTo>
                <a:lnTo>
                  <a:pt x="228" y="613"/>
                </a:lnTo>
                <a:lnTo>
                  <a:pt x="228" y="613"/>
                </a:lnTo>
                <a:lnTo>
                  <a:pt x="240" y="615"/>
                </a:lnTo>
                <a:lnTo>
                  <a:pt x="257" y="620"/>
                </a:lnTo>
                <a:lnTo>
                  <a:pt x="257" y="620"/>
                </a:lnTo>
                <a:lnTo>
                  <a:pt x="270" y="625"/>
                </a:lnTo>
                <a:lnTo>
                  <a:pt x="277" y="628"/>
                </a:lnTo>
                <a:lnTo>
                  <a:pt x="280" y="631"/>
                </a:lnTo>
                <a:lnTo>
                  <a:pt x="284" y="634"/>
                </a:lnTo>
                <a:lnTo>
                  <a:pt x="284" y="634"/>
                </a:lnTo>
                <a:lnTo>
                  <a:pt x="288" y="639"/>
                </a:lnTo>
                <a:lnTo>
                  <a:pt x="299" y="646"/>
                </a:lnTo>
                <a:lnTo>
                  <a:pt x="329" y="666"/>
                </a:lnTo>
                <a:lnTo>
                  <a:pt x="382" y="699"/>
                </a:lnTo>
                <a:lnTo>
                  <a:pt x="382" y="699"/>
                </a:lnTo>
                <a:lnTo>
                  <a:pt x="390" y="704"/>
                </a:lnTo>
                <a:lnTo>
                  <a:pt x="404" y="709"/>
                </a:lnTo>
                <a:lnTo>
                  <a:pt x="441" y="718"/>
                </a:lnTo>
                <a:lnTo>
                  <a:pt x="477" y="725"/>
                </a:lnTo>
                <a:lnTo>
                  <a:pt x="490" y="727"/>
                </a:lnTo>
                <a:lnTo>
                  <a:pt x="498" y="727"/>
                </a:lnTo>
                <a:lnTo>
                  <a:pt x="498" y="727"/>
                </a:lnTo>
                <a:lnTo>
                  <a:pt x="503" y="726"/>
                </a:lnTo>
                <a:lnTo>
                  <a:pt x="508" y="725"/>
                </a:lnTo>
                <a:lnTo>
                  <a:pt x="518" y="718"/>
                </a:lnTo>
                <a:lnTo>
                  <a:pt x="530" y="709"/>
                </a:lnTo>
                <a:lnTo>
                  <a:pt x="530" y="709"/>
                </a:lnTo>
                <a:lnTo>
                  <a:pt x="531" y="725"/>
                </a:lnTo>
                <a:lnTo>
                  <a:pt x="533" y="738"/>
                </a:lnTo>
                <a:lnTo>
                  <a:pt x="535" y="749"/>
                </a:lnTo>
                <a:lnTo>
                  <a:pt x="535" y="749"/>
                </a:lnTo>
                <a:lnTo>
                  <a:pt x="537" y="751"/>
                </a:lnTo>
                <a:lnTo>
                  <a:pt x="538" y="753"/>
                </a:lnTo>
                <a:lnTo>
                  <a:pt x="542" y="755"/>
                </a:lnTo>
                <a:lnTo>
                  <a:pt x="544" y="757"/>
                </a:lnTo>
                <a:lnTo>
                  <a:pt x="547" y="764"/>
                </a:lnTo>
                <a:lnTo>
                  <a:pt x="547" y="764"/>
                </a:lnTo>
                <a:lnTo>
                  <a:pt x="550" y="772"/>
                </a:lnTo>
                <a:lnTo>
                  <a:pt x="554" y="781"/>
                </a:lnTo>
                <a:lnTo>
                  <a:pt x="558" y="789"/>
                </a:lnTo>
                <a:lnTo>
                  <a:pt x="560" y="792"/>
                </a:lnTo>
                <a:lnTo>
                  <a:pt x="560" y="796"/>
                </a:lnTo>
                <a:lnTo>
                  <a:pt x="560" y="796"/>
                </a:lnTo>
                <a:lnTo>
                  <a:pt x="561" y="808"/>
                </a:lnTo>
                <a:lnTo>
                  <a:pt x="562" y="812"/>
                </a:lnTo>
                <a:lnTo>
                  <a:pt x="562" y="812"/>
                </a:lnTo>
                <a:lnTo>
                  <a:pt x="535" y="863"/>
                </a:lnTo>
                <a:lnTo>
                  <a:pt x="515" y="898"/>
                </a:lnTo>
                <a:lnTo>
                  <a:pt x="508" y="910"/>
                </a:lnTo>
                <a:lnTo>
                  <a:pt x="503" y="914"/>
                </a:lnTo>
                <a:lnTo>
                  <a:pt x="503" y="914"/>
                </a:lnTo>
                <a:lnTo>
                  <a:pt x="501" y="916"/>
                </a:lnTo>
                <a:lnTo>
                  <a:pt x="496" y="920"/>
                </a:lnTo>
                <a:lnTo>
                  <a:pt x="482" y="933"/>
                </a:lnTo>
                <a:lnTo>
                  <a:pt x="452" y="965"/>
                </a:lnTo>
                <a:lnTo>
                  <a:pt x="452" y="965"/>
                </a:lnTo>
                <a:lnTo>
                  <a:pt x="446" y="973"/>
                </a:lnTo>
                <a:lnTo>
                  <a:pt x="442" y="982"/>
                </a:lnTo>
                <a:lnTo>
                  <a:pt x="436" y="994"/>
                </a:lnTo>
                <a:lnTo>
                  <a:pt x="432" y="1006"/>
                </a:lnTo>
                <a:lnTo>
                  <a:pt x="429" y="1019"/>
                </a:lnTo>
                <a:lnTo>
                  <a:pt x="426" y="1032"/>
                </a:lnTo>
                <a:lnTo>
                  <a:pt x="424" y="1044"/>
                </a:lnTo>
                <a:lnTo>
                  <a:pt x="424" y="1053"/>
                </a:lnTo>
                <a:lnTo>
                  <a:pt x="424" y="1053"/>
                </a:lnTo>
                <a:lnTo>
                  <a:pt x="425" y="1062"/>
                </a:lnTo>
                <a:lnTo>
                  <a:pt x="428" y="1072"/>
                </a:lnTo>
                <a:lnTo>
                  <a:pt x="430" y="1080"/>
                </a:lnTo>
                <a:lnTo>
                  <a:pt x="433" y="1087"/>
                </a:lnTo>
                <a:lnTo>
                  <a:pt x="437" y="1093"/>
                </a:lnTo>
                <a:lnTo>
                  <a:pt x="441" y="1098"/>
                </a:lnTo>
                <a:lnTo>
                  <a:pt x="445" y="1101"/>
                </a:lnTo>
                <a:lnTo>
                  <a:pt x="449" y="1102"/>
                </a:lnTo>
                <a:lnTo>
                  <a:pt x="449" y="1102"/>
                </a:lnTo>
                <a:lnTo>
                  <a:pt x="464" y="1104"/>
                </a:lnTo>
                <a:lnTo>
                  <a:pt x="464" y="1104"/>
                </a:lnTo>
                <a:lnTo>
                  <a:pt x="465" y="1112"/>
                </a:lnTo>
                <a:lnTo>
                  <a:pt x="470" y="1131"/>
                </a:lnTo>
                <a:lnTo>
                  <a:pt x="475" y="1144"/>
                </a:lnTo>
                <a:lnTo>
                  <a:pt x="481" y="1159"/>
                </a:lnTo>
                <a:lnTo>
                  <a:pt x="488" y="1176"/>
                </a:lnTo>
                <a:lnTo>
                  <a:pt x="496" y="1192"/>
                </a:lnTo>
                <a:lnTo>
                  <a:pt x="496" y="1192"/>
                </a:lnTo>
                <a:lnTo>
                  <a:pt x="505" y="1209"/>
                </a:lnTo>
                <a:lnTo>
                  <a:pt x="515" y="1223"/>
                </a:lnTo>
                <a:lnTo>
                  <a:pt x="524" y="1235"/>
                </a:lnTo>
                <a:lnTo>
                  <a:pt x="533" y="1243"/>
                </a:lnTo>
                <a:lnTo>
                  <a:pt x="545" y="1256"/>
                </a:lnTo>
                <a:lnTo>
                  <a:pt x="549" y="1259"/>
                </a:lnTo>
                <a:lnTo>
                  <a:pt x="550" y="1262"/>
                </a:lnTo>
                <a:lnTo>
                  <a:pt x="550" y="1262"/>
                </a:lnTo>
                <a:lnTo>
                  <a:pt x="558" y="1350"/>
                </a:lnTo>
                <a:lnTo>
                  <a:pt x="558" y="1350"/>
                </a:lnTo>
                <a:lnTo>
                  <a:pt x="549" y="1361"/>
                </a:lnTo>
                <a:lnTo>
                  <a:pt x="531" y="1377"/>
                </a:lnTo>
                <a:lnTo>
                  <a:pt x="531" y="1377"/>
                </a:lnTo>
                <a:lnTo>
                  <a:pt x="521" y="1387"/>
                </a:lnTo>
                <a:lnTo>
                  <a:pt x="509" y="1399"/>
                </a:lnTo>
                <a:lnTo>
                  <a:pt x="503" y="1406"/>
                </a:lnTo>
                <a:lnTo>
                  <a:pt x="498" y="1413"/>
                </a:lnTo>
                <a:lnTo>
                  <a:pt x="495" y="1420"/>
                </a:lnTo>
                <a:lnTo>
                  <a:pt x="494" y="1426"/>
                </a:lnTo>
                <a:lnTo>
                  <a:pt x="494" y="1426"/>
                </a:lnTo>
                <a:lnTo>
                  <a:pt x="495" y="1432"/>
                </a:lnTo>
                <a:lnTo>
                  <a:pt x="496" y="1436"/>
                </a:lnTo>
                <a:lnTo>
                  <a:pt x="498" y="1440"/>
                </a:lnTo>
                <a:lnTo>
                  <a:pt x="501" y="1442"/>
                </a:lnTo>
                <a:lnTo>
                  <a:pt x="504" y="1445"/>
                </a:lnTo>
                <a:lnTo>
                  <a:pt x="508" y="1446"/>
                </a:lnTo>
                <a:lnTo>
                  <a:pt x="515" y="1447"/>
                </a:lnTo>
                <a:lnTo>
                  <a:pt x="515" y="1447"/>
                </a:lnTo>
                <a:lnTo>
                  <a:pt x="553" y="1443"/>
                </a:lnTo>
                <a:lnTo>
                  <a:pt x="584" y="1439"/>
                </a:lnTo>
                <a:lnTo>
                  <a:pt x="584" y="1439"/>
                </a:lnTo>
                <a:lnTo>
                  <a:pt x="600" y="1481"/>
                </a:lnTo>
                <a:lnTo>
                  <a:pt x="609" y="1513"/>
                </a:lnTo>
                <a:lnTo>
                  <a:pt x="613" y="1526"/>
                </a:lnTo>
                <a:lnTo>
                  <a:pt x="614" y="1533"/>
                </a:lnTo>
                <a:lnTo>
                  <a:pt x="614" y="1533"/>
                </a:lnTo>
                <a:lnTo>
                  <a:pt x="615" y="1545"/>
                </a:lnTo>
                <a:lnTo>
                  <a:pt x="617" y="1559"/>
                </a:lnTo>
                <a:lnTo>
                  <a:pt x="619" y="1572"/>
                </a:lnTo>
                <a:lnTo>
                  <a:pt x="619" y="1575"/>
                </a:lnTo>
                <a:lnTo>
                  <a:pt x="619" y="1578"/>
                </a:lnTo>
                <a:lnTo>
                  <a:pt x="619" y="1578"/>
                </a:lnTo>
                <a:lnTo>
                  <a:pt x="617" y="1580"/>
                </a:lnTo>
                <a:lnTo>
                  <a:pt x="617" y="1582"/>
                </a:lnTo>
                <a:lnTo>
                  <a:pt x="617" y="1587"/>
                </a:lnTo>
                <a:lnTo>
                  <a:pt x="616" y="1590"/>
                </a:lnTo>
                <a:lnTo>
                  <a:pt x="615" y="1593"/>
                </a:lnTo>
                <a:lnTo>
                  <a:pt x="613" y="1595"/>
                </a:lnTo>
                <a:lnTo>
                  <a:pt x="609" y="1597"/>
                </a:lnTo>
                <a:lnTo>
                  <a:pt x="609" y="1597"/>
                </a:lnTo>
                <a:lnTo>
                  <a:pt x="600" y="1601"/>
                </a:lnTo>
                <a:lnTo>
                  <a:pt x="594" y="1605"/>
                </a:lnTo>
                <a:lnTo>
                  <a:pt x="582" y="1616"/>
                </a:lnTo>
                <a:lnTo>
                  <a:pt x="582" y="1616"/>
                </a:lnTo>
                <a:lnTo>
                  <a:pt x="573" y="1624"/>
                </a:lnTo>
                <a:lnTo>
                  <a:pt x="566" y="1628"/>
                </a:lnTo>
                <a:lnTo>
                  <a:pt x="560" y="1636"/>
                </a:lnTo>
                <a:lnTo>
                  <a:pt x="555" y="1641"/>
                </a:lnTo>
                <a:lnTo>
                  <a:pt x="554" y="1645"/>
                </a:lnTo>
                <a:lnTo>
                  <a:pt x="553" y="1650"/>
                </a:lnTo>
                <a:lnTo>
                  <a:pt x="554" y="1653"/>
                </a:lnTo>
                <a:lnTo>
                  <a:pt x="555" y="1657"/>
                </a:lnTo>
                <a:lnTo>
                  <a:pt x="557" y="1660"/>
                </a:lnTo>
                <a:lnTo>
                  <a:pt x="562" y="1665"/>
                </a:lnTo>
                <a:lnTo>
                  <a:pt x="562" y="1665"/>
                </a:lnTo>
                <a:lnTo>
                  <a:pt x="567" y="1669"/>
                </a:lnTo>
                <a:lnTo>
                  <a:pt x="574" y="1672"/>
                </a:lnTo>
                <a:lnTo>
                  <a:pt x="580" y="1674"/>
                </a:lnTo>
                <a:lnTo>
                  <a:pt x="588" y="1676"/>
                </a:lnTo>
                <a:lnTo>
                  <a:pt x="603" y="1678"/>
                </a:lnTo>
                <a:lnTo>
                  <a:pt x="619" y="1679"/>
                </a:lnTo>
                <a:lnTo>
                  <a:pt x="634" y="1679"/>
                </a:lnTo>
                <a:lnTo>
                  <a:pt x="646" y="1678"/>
                </a:lnTo>
                <a:lnTo>
                  <a:pt x="660" y="1676"/>
                </a:lnTo>
                <a:lnTo>
                  <a:pt x="660" y="1676"/>
                </a:lnTo>
                <a:lnTo>
                  <a:pt x="669" y="1677"/>
                </a:lnTo>
                <a:lnTo>
                  <a:pt x="686" y="1678"/>
                </a:lnTo>
                <a:lnTo>
                  <a:pt x="703" y="1679"/>
                </a:lnTo>
                <a:lnTo>
                  <a:pt x="712" y="1679"/>
                </a:lnTo>
                <a:lnTo>
                  <a:pt x="716" y="1678"/>
                </a:lnTo>
                <a:lnTo>
                  <a:pt x="716" y="1678"/>
                </a:lnTo>
                <a:lnTo>
                  <a:pt x="724" y="1676"/>
                </a:lnTo>
                <a:lnTo>
                  <a:pt x="732" y="1673"/>
                </a:lnTo>
                <a:lnTo>
                  <a:pt x="735" y="1671"/>
                </a:lnTo>
                <a:lnTo>
                  <a:pt x="738" y="1669"/>
                </a:lnTo>
                <a:lnTo>
                  <a:pt x="740" y="1665"/>
                </a:lnTo>
                <a:lnTo>
                  <a:pt x="742" y="1662"/>
                </a:lnTo>
                <a:lnTo>
                  <a:pt x="742" y="1662"/>
                </a:lnTo>
                <a:lnTo>
                  <a:pt x="744" y="1654"/>
                </a:lnTo>
                <a:lnTo>
                  <a:pt x="745" y="1645"/>
                </a:lnTo>
                <a:lnTo>
                  <a:pt x="745" y="1623"/>
                </a:lnTo>
                <a:lnTo>
                  <a:pt x="744" y="1601"/>
                </a:lnTo>
                <a:lnTo>
                  <a:pt x="742" y="1592"/>
                </a:lnTo>
                <a:lnTo>
                  <a:pt x="742" y="1592"/>
                </a:lnTo>
                <a:lnTo>
                  <a:pt x="742" y="1582"/>
                </a:lnTo>
                <a:lnTo>
                  <a:pt x="742" y="1568"/>
                </a:lnTo>
                <a:lnTo>
                  <a:pt x="742" y="1568"/>
                </a:lnTo>
                <a:lnTo>
                  <a:pt x="742" y="1544"/>
                </a:lnTo>
                <a:lnTo>
                  <a:pt x="741" y="1528"/>
                </a:lnTo>
                <a:lnTo>
                  <a:pt x="739" y="1516"/>
                </a:lnTo>
                <a:lnTo>
                  <a:pt x="739" y="1516"/>
                </a:lnTo>
                <a:lnTo>
                  <a:pt x="738" y="1513"/>
                </a:lnTo>
                <a:lnTo>
                  <a:pt x="737" y="1511"/>
                </a:lnTo>
                <a:lnTo>
                  <a:pt x="733" y="1508"/>
                </a:lnTo>
                <a:lnTo>
                  <a:pt x="732" y="1507"/>
                </a:lnTo>
                <a:lnTo>
                  <a:pt x="731" y="1503"/>
                </a:lnTo>
                <a:lnTo>
                  <a:pt x="727" y="1489"/>
                </a:lnTo>
                <a:lnTo>
                  <a:pt x="727" y="1489"/>
                </a:lnTo>
                <a:lnTo>
                  <a:pt x="726" y="1480"/>
                </a:lnTo>
                <a:lnTo>
                  <a:pt x="727" y="1468"/>
                </a:lnTo>
                <a:lnTo>
                  <a:pt x="728" y="1456"/>
                </a:lnTo>
                <a:lnTo>
                  <a:pt x="731" y="1445"/>
                </a:lnTo>
                <a:lnTo>
                  <a:pt x="737" y="1423"/>
                </a:lnTo>
                <a:lnTo>
                  <a:pt x="740" y="1410"/>
                </a:lnTo>
                <a:lnTo>
                  <a:pt x="740" y="1410"/>
                </a:lnTo>
                <a:lnTo>
                  <a:pt x="748" y="1387"/>
                </a:lnTo>
                <a:lnTo>
                  <a:pt x="752" y="1373"/>
                </a:lnTo>
                <a:lnTo>
                  <a:pt x="754" y="1362"/>
                </a:lnTo>
                <a:lnTo>
                  <a:pt x="754" y="1362"/>
                </a:lnTo>
                <a:lnTo>
                  <a:pt x="754" y="1354"/>
                </a:lnTo>
                <a:lnTo>
                  <a:pt x="755" y="1344"/>
                </a:lnTo>
                <a:lnTo>
                  <a:pt x="754" y="1334"/>
                </a:lnTo>
                <a:lnTo>
                  <a:pt x="752" y="1328"/>
                </a:lnTo>
                <a:lnTo>
                  <a:pt x="749" y="1323"/>
                </a:lnTo>
                <a:lnTo>
                  <a:pt x="749" y="1323"/>
                </a:lnTo>
                <a:lnTo>
                  <a:pt x="740" y="1303"/>
                </a:lnTo>
                <a:lnTo>
                  <a:pt x="733" y="1292"/>
                </a:lnTo>
                <a:lnTo>
                  <a:pt x="733" y="1292"/>
                </a:lnTo>
                <a:lnTo>
                  <a:pt x="729" y="1289"/>
                </a:lnTo>
                <a:lnTo>
                  <a:pt x="725" y="1283"/>
                </a:lnTo>
                <a:lnTo>
                  <a:pt x="722" y="1278"/>
                </a:lnTo>
                <a:lnTo>
                  <a:pt x="720" y="1272"/>
                </a:lnTo>
                <a:lnTo>
                  <a:pt x="719" y="1264"/>
                </a:lnTo>
                <a:lnTo>
                  <a:pt x="718" y="1252"/>
                </a:lnTo>
                <a:lnTo>
                  <a:pt x="718" y="1252"/>
                </a:lnTo>
                <a:lnTo>
                  <a:pt x="716" y="1228"/>
                </a:lnTo>
                <a:lnTo>
                  <a:pt x="714" y="1204"/>
                </a:lnTo>
                <a:lnTo>
                  <a:pt x="712" y="1185"/>
                </a:lnTo>
                <a:lnTo>
                  <a:pt x="711" y="1173"/>
                </a:lnTo>
                <a:lnTo>
                  <a:pt x="711" y="1173"/>
                </a:lnTo>
                <a:lnTo>
                  <a:pt x="713" y="1165"/>
                </a:lnTo>
                <a:lnTo>
                  <a:pt x="720" y="1147"/>
                </a:lnTo>
                <a:lnTo>
                  <a:pt x="742" y="1098"/>
                </a:lnTo>
                <a:lnTo>
                  <a:pt x="766" y="1047"/>
                </a:lnTo>
                <a:lnTo>
                  <a:pt x="778" y="1020"/>
                </a:lnTo>
                <a:lnTo>
                  <a:pt x="778" y="1020"/>
                </a:lnTo>
                <a:lnTo>
                  <a:pt x="792" y="992"/>
                </a:lnTo>
                <a:lnTo>
                  <a:pt x="818" y="934"/>
                </a:lnTo>
                <a:lnTo>
                  <a:pt x="832" y="901"/>
                </a:lnTo>
                <a:lnTo>
                  <a:pt x="844" y="868"/>
                </a:lnTo>
                <a:lnTo>
                  <a:pt x="850" y="851"/>
                </a:lnTo>
                <a:lnTo>
                  <a:pt x="853" y="837"/>
                </a:lnTo>
                <a:lnTo>
                  <a:pt x="856" y="824"/>
                </a:lnTo>
                <a:lnTo>
                  <a:pt x="857" y="812"/>
                </a:lnTo>
                <a:lnTo>
                  <a:pt x="857" y="812"/>
                </a:lnTo>
                <a:lnTo>
                  <a:pt x="858" y="791"/>
                </a:lnTo>
                <a:lnTo>
                  <a:pt x="858" y="770"/>
                </a:lnTo>
                <a:lnTo>
                  <a:pt x="856" y="731"/>
                </a:lnTo>
                <a:lnTo>
                  <a:pt x="853" y="714"/>
                </a:lnTo>
                <a:lnTo>
                  <a:pt x="851" y="700"/>
                </a:lnTo>
                <a:lnTo>
                  <a:pt x="849" y="690"/>
                </a:lnTo>
                <a:lnTo>
                  <a:pt x="846" y="683"/>
                </a:lnTo>
                <a:lnTo>
                  <a:pt x="846" y="683"/>
                </a:lnTo>
                <a:lnTo>
                  <a:pt x="828" y="654"/>
                </a:lnTo>
                <a:lnTo>
                  <a:pt x="828" y="654"/>
                </a:lnTo>
                <a:lnTo>
                  <a:pt x="780" y="568"/>
                </a:lnTo>
                <a:lnTo>
                  <a:pt x="780" y="568"/>
                </a:lnTo>
                <a:lnTo>
                  <a:pt x="771" y="551"/>
                </a:lnTo>
                <a:lnTo>
                  <a:pt x="771" y="551"/>
                </a:lnTo>
                <a:lnTo>
                  <a:pt x="781" y="552"/>
                </a:lnTo>
                <a:lnTo>
                  <a:pt x="788" y="552"/>
                </a:lnTo>
                <a:lnTo>
                  <a:pt x="792" y="553"/>
                </a:lnTo>
                <a:lnTo>
                  <a:pt x="795" y="555"/>
                </a:lnTo>
                <a:lnTo>
                  <a:pt x="795" y="555"/>
                </a:lnTo>
                <a:lnTo>
                  <a:pt x="816" y="572"/>
                </a:lnTo>
                <a:lnTo>
                  <a:pt x="820" y="553"/>
                </a:lnTo>
                <a:lnTo>
                  <a:pt x="820" y="553"/>
                </a:lnTo>
                <a:lnTo>
                  <a:pt x="820" y="552"/>
                </a:lnTo>
                <a:lnTo>
                  <a:pt x="819" y="549"/>
                </a:lnTo>
                <a:lnTo>
                  <a:pt x="814" y="545"/>
                </a:lnTo>
                <a:lnTo>
                  <a:pt x="803" y="538"/>
                </a:lnTo>
                <a:lnTo>
                  <a:pt x="803" y="538"/>
                </a:lnTo>
                <a:lnTo>
                  <a:pt x="786" y="531"/>
                </a:lnTo>
                <a:lnTo>
                  <a:pt x="772" y="525"/>
                </a:lnTo>
                <a:lnTo>
                  <a:pt x="760" y="521"/>
                </a:lnTo>
                <a:lnTo>
                  <a:pt x="754" y="519"/>
                </a:lnTo>
                <a:lnTo>
                  <a:pt x="754" y="519"/>
                </a:lnTo>
                <a:lnTo>
                  <a:pt x="749" y="513"/>
                </a:lnTo>
                <a:lnTo>
                  <a:pt x="741" y="497"/>
                </a:lnTo>
                <a:lnTo>
                  <a:pt x="718" y="451"/>
                </a:lnTo>
                <a:lnTo>
                  <a:pt x="694" y="404"/>
                </a:lnTo>
                <a:lnTo>
                  <a:pt x="686" y="389"/>
                </a:lnTo>
                <a:lnTo>
                  <a:pt x="682" y="383"/>
                </a:lnTo>
                <a:lnTo>
                  <a:pt x="682" y="383"/>
                </a:lnTo>
                <a:lnTo>
                  <a:pt x="680" y="382"/>
                </a:lnTo>
                <a:lnTo>
                  <a:pt x="675" y="378"/>
                </a:lnTo>
                <a:lnTo>
                  <a:pt x="663" y="368"/>
                </a:lnTo>
                <a:lnTo>
                  <a:pt x="652" y="356"/>
                </a:lnTo>
                <a:lnTo>
                  <a:pt x="647" y="352"/>
                </a:lnTo>
                <a:lnTo>
                  <a:pt x="642" y="350"/>
                </a:lnTo>
                <a:lnTo>
                  <a:pt x="642" y="350"/>
                </a:lnTo>
                <a:lnTo>
                  <a:pt x="636" y="347"/>
                </a:lnTo>
                <a:lnTo>
                  <a:pt x="629" y="342"/>
                </a:lnTo>
                <a:lnTo>
                  <a:pt x="620" y="335"/>
                </a:lnTo>
                <a:lnTo>
                  <a:pt x="610" y="323"/>
                </a:lnTo>
                <a:lnTo>
                  <a:pt x="610" y="323"/>
                </a:lnTo>
                <a:lnTo>
                  <a:pt x="601" y="312"/>
                </a:lnTo>
                <a:lnTo>
                  <a:pt x="590" y="303"/>
                </a:lnTo>
                <a:lnTo>
                  <a:pt x="581" y="296"/>
                </a:lnTo>
                <a:lnTo>
                  <a:pt x="581" y="296"/>
                </a:lnTo>
                <a:lnTo>
                  <a:pt x="586" y="296"/>
                </a:lnTo>
                <a:lnTo>
                  <a:pt x="594" y="296"/>
                </a:lnTo>
                <a:lnTo>
                  <a:pt x="597" y="296"/>
                </a:lnTo>
                <a:lnTo>
                  <a:pt x="600" y="295"/>
                </a:lnTo>
                <a:lnTo>
                  <a:pt x="599" y="292"/>
                </a:lnTo>
                <a:lnTo>
                  <a:pt x="594" y="290"/>
                </a:lnTo>
                <a:lnTo>
                  <a:pt x="594" y="290"/>
                </a:lnTo>
                <a:lnTo>
                  <a:pt x="582" y="284"/>
                </a:lnTo>
                <a:lnTo>
                  <a:pt x="573" y="280"/>
                </a:lnTo>
                <a:lnTo>
                  <a:pt x="568" y="278"/>
                </a:lnTo>
                <a:lnTo>
                  <a:pt x="563" y="275"/>
                </a:lnTo>
                <a:lnTo>
                  <a:pt x="556" y="270"/>
                </a:lnTo>
                <a:lnTo>
                  <a:pt x="549" y="263"/>
                </a:lnTo>
                <a:lnTo>
                  <a:pt x="549" y="263"/>
                </a:lnTo>
                <a:lnTo>
                  <a:pt x="529" y="244"/>
                </a:lnTo>
                <a:lnTo>
                  <a:pt x="525" y="240"/>
                </a:lnTo>
                <a:lnTo>
                  <a:pt x="516" y="211"/>
                </a:lnTo>
                <a:lnTo>
                  <a:pt x="516" y="211"/>
                </a:lnTo>
                <a:lnTo>
                  <a:pt x="520" y="211"/>
                </a:lnTo>
                <a:lnTo>
                  <a:pt x="523" y="211"/>
                </a:lnTo>
                <a:lnTo>
                  <a:pt x="528" y="209"/>
                </a:lnTo>
                <a:lnTo>
                  <a:pt x="528" y="209"/>
                </a:lnTo>
                <a:lnTo>
                  <a:pt x="531" y="204"/>
                </a:lnTo>
                <a:lnTo>
                  <a:pt x="535" y="196"/>
                </a:lnTo>
                <a:lnTo>
                  <a:pt x="545" y="170"/>
                </a:lnTo>
                <a:lnTo>
                  <a:pt x="556" y="138"/>
                </a:lnTo>
                <a:lnTo>
                  <a:pt x="563" y="109"/>
                </a:lnTo>
                <a:lnTo>
                  <a:pt x="563" y="109"/>
                </a:lnTo>
                <a:lnTo>
                  <a:pt x="569" y="91"/>
                </a:lnTo>
                <a:lnTo>
                  <a:pt x="571" y="82"/>
                </a:lnTo>
                <a:lnTo>
                  <a:pt x="573" y="78"/>
                </a:lnTo>
                <a:lnTo>
                  <a:pt x="571" y="73"/>
                </a:lnTo>
                <a:lnTo>
                  <a:pt x="571" y="73"/>
                </a:lnTo>
                <a:lnTo>
                  <a:pt x="568" y="68"/>
                </a:lnTo>
                <a:lnTo>
                  <a:pt x="562" y="61"/>
                </a:lnTo>
                <a:lnTo>
                  <a:pt x="553" y="52"/>
                </a:lnTo>
                <a:lnTo>
                  <a:pt x="541" y="42"/>
                </a:lnTo>
                <a:lnTo>
                  <a:pt x="525" y="32"/>
                </a:lnTo>
                <a:lnTo>
                  <a:pt x="509" y="21"/>
                </a:lnTo>
                <a:lnTo>
                  <a:pt x="489" y="13"/>
                </a:lnTo>
                <a:lnTo>
                  <a:pt x="477" y="9"/>
                </a:lnTo>
                <a:lnTo>
                  <a:pt x="465" y="6"/>
                </a:lnTo>
                <a:lnTo>
                  <a:pt x="465" y="6"/>
                </a:lnTo>
                <a:lnTo>
                  <a:pt x="444" y="1"/>
                </a:lnTo>
                <a:lnTo>
                  <a:pt x="426" y="0"/>
                </a:lnTo>
                <a:lnTo>
                  <a:pt x="412" y="1"/>
                </a:lnTo>
                <a:lnTo>
                  <a:pt x="400" y="3"/>
                </a:lnTo>
                <a:lnTo>
                  <a:pt x="391" y="7"/>
                </a:lnTo>
                <a:lnTo>
                  <a:pt x="384" y="12"/>
                </a:lnTo>
                <a:lnTo>
                  <a:pt x="370" y="22"/>
                </a:lnTo>
                <a:lnTo>
                  <a:pt x="370" y="22"/>
                </a:lnTo>
                <a:lnTo>
                  <a:pt x="363" y="29"/>
                </a:lnTo>
                <a:lnTo>
                  <a:pt x="356" y="38"/>
                </a:lnTo>
                <a:lnTo>
                  <a:pt x="350" y="48"/>
                </a:lnTo>
                <a:lnTo>
                  <a:pt x="344" y="59"/>
                </a:lnTo>
                <a:lnTo>
                  <a:pt x="336" y="76"/>
                </a:lnTo>
                <a:lnTo>
                  <a:pt x="332" y="85"/>
                </a:lnTo>
                <a:lnTo>
                  <a:pt x="342" y="94"/>
                </a:lnTo>
                <a:lnTo>
                  <a:pt x="342" y="94"/>
                </a:lnTo>
                <a:lnTo>
                  <a:pt x="338" y="109"/>
                </a:lnTo>
                <a:lnTo>
                  <a:pt x="337" y="120"/>
                </a:lnTo>
                <a:lnTo>
                  <a:pt x="336" y="128"/>
                </a:lnTo>
                <a:lnTo>
                  <a:pt x="336" y="128"/>
                </a:lnTo>
                <a:lnTo>
                  <a:pt x="339" y="137"/>
                </a:lnTo>
                <a:lnTo>
                  <a:pt x="339" y="142"/>
                </a:lnTo>
                <a:lnTo>
                  <a:pt x="339" y="145"/>
                </a:lnTo>
                <a:lnTo>
                  <a:pt x="338" y="146"/>
                </a:lnTo>
                <a:lnTo>
                  <a:pt x="338" y="146"/>
                </a:lnTo>
                <a:lnTo>
                  <a:pt x="333" y="154"/>
                </a:lnTo>
                <a:lnTo>
                  <a:pt x="329" y="165"/>
                </a:lnTo>
                <a:lnTo>
                  <a:pt x="324" y="177"/>
                </a:lnTo>
                <a:lnTo>
                  <a:pt x="323" y="184"/>
                </a:lnTo>
                <a:lnTo>
                  <a:pt x="323" y="184"/>
                </a:lnTo>
                <a:lnTo>
                  <a:pt x="324" y="191"/>
                </a:lnTo>
                <a:lnTo>
                  <a:pt x="325" y="200"/>
                </a:lnTo>
                <a:lnTo>
                  <a:pt x="329" y="214"/>
                </a:lnTo>
                <a:lnTo>
                  <a:pt x="329" y="214"/>
                </a:lnTo>
                <a:lnTo>
                  <a:pt x="336" y="227"/>
                </a:lnTo>
                <a:lnTo>
                  <a:pt x="342" y="239"/>
                </a:lnTo>
                <a:lnTo>
                  <a:pt x="342" y="239"/>
                </a:lnTo>
                <a:lnTo>
                  <a:pt x="338" y="239"/>
                </a:lnTo>
                <a:lnTo>
                  <a:pt x="329" y="243"/>
                </a:lnTo>
                <a:lnTo>
                  <a:pt x="323" y="246"/>
                </a:lnTo>
                <a:lnTo>
                  <a:pt x="316" y="250"/>
                </a:lnTo>
                <a:lnTo>
                  <a:pt x="307" y="256"/>
                </a:lnTo>
                <a:lnTo>
                  <a:pt x="300" y="263"/>
                </a:lnTo>
                <a:lnTo>
                  <a:pt x="300" y="263"/>
                </a:lnTo>
                <a:lnTo>
                  <a:pt x="293" y="272"/>
                </a:lnTo>
                <a:lnTo>
                  <a:pt x="286" y="283"/>
                </a:lnTo>
                <a:lnTo>
                  <a:pt x="280" y="295"/>
                </a:lnTo>
                <a:lnTo>
                  <a:pt x="275" y="306"/>
                </a:lnTo>
                <a:lnTo>
                  <a:pt x="268" y="325"/>
                </a:lnTo>
                <a:lnTo>
                  <a:pt x="266" y="332"/>
                </a:lnTo>
                <a:lnTo>
                  <a:pt x="266" y="332"/>
                </a:lnTo>
                <a:lnTo>
                  <a:pt x="265" y="330"/>
                </a:lnTo>
                <a:lnTo>
                  <a:pt x="263" y="328"/>
                </a:lnTo>
                <a:lnTo>
                  <a:pt x="260" y="325"/>
                </a:lnTo>
                <a:lnTo>
                  <a:pt x="255" y="325"/>
                </a:lnTo>
                <a:lnTo>
                  <a:pt x="251" y="326"/>
                </a:lnTo>
                <a:lnTo>
                  <a:pt x="244" y="331"/>
                </a:lnTo>
                <a:lnTo>
                  <a:pt x="237" y="338"/>
                </a:lnTo>
                <a:lnTo>
                  <a:pt x="237" y="338"/>
                </a:lnTo>
                <a:lnTo>
                  <a:pt x="228" y="348"/>
                </a:lnTo>
                <a:lnTo>
                  <a:pt x="222" y="357"/>
                </a:lnTo>
                <a:lnTo>
                  <a:pt x="219" y="365"/>
                </a:lnTo>
                <a:lnTo>
                  <a:pt x="217" y="372"/>
                </a:lnTo>
                <a:lnTo>
                  <a:pt x="214" y="383"/>
                </a:lnTo>
                <a:lnTo>
                  <a:pt x="213" y="388"/>
                </a:lnTo>
                <a:lnTo>
                  <a:pt x="213" y="388"/>
                </a:lnTo>
                <a:lnTo>
                  <a:pt x="212" y="388"/>
                </a:lnTo>
                <a:lnTo>
                  <a:pt x="206" y="391"/>
                </a:lnTo>
                <a:lnTo>
                  <a:pt x="202" y="394"/>
                </a:lnTo>
                <a:lnTo>
                  <a:pt x="200" y="397"/>
                </a:lnTo>
                <a:lnTo>
                  <a:pt x="196" y="403"/>
                </a:lnTo>
                <a:lnTo>
                  <a:pt x="194" y="410"/>
                </a:lnTo>
                <a:lnTo>
                  <a:pt x="194" y="410"/>
                </a:lnTo>
                <a:lnTo>
                  <a:pt x="192" y="423"/>
                </a:lnTo>
                <a:lnTo>
                  <a:pt x="191" y="434"/>
                </a:lnTo>
                <a:lnTo>
                  <a:pt x="191" y="443"/>
                </a:lnTo>
                <a:lnTo>
                  <a:pt x="193" y="451"/>
                </a:lnTo>
                <a:lnTo>
                  <a:pt x="193" y="451"/>
                </a:lnTo>
                <a:lnTo>
                  <a:pt x="198" y="462"/>
                </a:lnTo>
                <a:lnTo>
                  <a:pt x="206" y="476"/>
                </a:lnTo>
                <a:lnTo>
                  <a:pt x="218" y="493"/>
                </a:lnTo>
                <a:lnTo>
                  <a:pt x="212" y="500"/>
                </a:lnTo>
                <a:close/>
                <a:moveTo>
                  <a:pt x="396" y="528"/>
                </a:moveTo>
                <a:lnTo>
                  <a:pt x="396" y="528"/>
                </a:lnTo>
                <a:lnTo>
                  <a:pt x="398" y="539"/>
                </a:lnTo>
                <a:lnTo>
                  <a:pt x="400" y="546"/>
                </a:lnTo>
                <a:lnTo>
                  <a:pt x="402" y="551"/>
                </a:lnTo>
                <a:lnTo>
                  <a:pt x="402" y="551"/>
                </a:lnTo>
                <a:lnTo>
                  <a:pt x="406" y="565"/>
                </a:lnTo>
                <a:lnTo>
                  <a:pt x="413" y="584"/>
                </a:lnTo>
                <a:lnTo>
                  <a:pt x="413" y="584"/>
                </a:lnTo>
                <a:lnTo>
                  <a:pt x="415" y="586"/>
                </a:lnTo>
                <a:lnTo>
                  <a:pt x="417" y="588"/>
                </a:lnTo>
                <a:lnTo>
                  <a:pt x="423" y="592"/>
                </a:lnTo>
                <a:lnTo>
                  <a:pt x="429" y="594"/>
                </a:lnTo>
                <a:lnTo>
                  <a:pt x="432" y="594"/>
                </a:lnTo>
                <a:lnTo>
                  <a:pt x="432" y="594"/>
                </a:lnTo>
                <a:lnTo>
                  <a:pt x="433" y="597"/>
                </a:lnTo>
                <a:lnTo>
                  <a:pt x="435" y="600"/>
                </a:lnTo>
                <a:lnTo>
                  <a:pt x="439" y="613"/>
                </a:lnTo>
                <a:lnTo>
                  <a:pt x="439" y="613"/>
                </a:lnTo>
                <a:lnTo>
                  <a:pt x="443" y="619"/>
                </a:lnTo>
                <a:lnTo>
                  <a:pt x="449" y="625"/>
                </a:lnTo>
                <a:lnTo>
                  <a:pt x="455" y="630"/>
                </a:lnTo>
                <a:lnTo>
                  <a:pt x="455" y="630"/>
                </a:lnTo>
                <a:lnTo>
                  <a:pt x="398" y="625"/>
                </a:lnTo>
                <a:lnTo>
                  <a:pt x="398" y="625"/>
                </a:lnTo>
                <a:lnTo>
                  <a:pt x="369" y="614"/>
                </a:lnTo>
                <a:lnTo>
                  <a:pt x="344" y="604"/>
                </a:lnTo>
                <a:lnTo>
                  <a:pt x="344" y="604"/>
                </a:lnTo>
                <a:lnTo>
                  <a:pt x="354" y="595"/>
                </a:lnTo>
                <a:lnTo>
                  <a:pt x="364" y="586"/>
                </a:lnTo>
                <a:lnTo>
                  <a:pt x="367" y="581"/>
                </a:lnTo>
                <a:lnTo>
                  <a:pt x="372" y="575"/>
                </a:lnTo>
                <a:lnTo>
                  <a:pt x="372" y="575"/>
                </a:lnTo>
                <a:lnTo>
                  <a:pt x="387" y="547"/>
                </a:lnTo>
                <a:lnTo>
                  <a:pt x="396" y="528"/>
                </a:lnTo>
                <a:lnTo>
                  <a:pt x="396" y="5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A7DF68F7-684F-463A-A013-E5F5F26725D6}"/>
              </a:ext>
            </a:extLst>
          </p:cNvPr>
          <p:cNvSpPr>
            <a:spLocks noEditPoints="1"/>
          </p:cNvSpPr>
          <p:nvPr/>
        </p:nvSpPr>
        <p:spPr bwMode="auto">
          <a:xfrm>
            <a:off x="2229050" y="908720"/>
            <a:ext cx="1735759" cy="1501854"/>
          </a:xfrm>
          <a:custGeom>
            <a:avLst/>
            <a:gdLst>
              <a:gd name="T0" fmla="*/ 1 w 1358"/>
              <a:gd name="T1" fmla="*/ 618 h 1175"/>
              <a:gd name="T2" fmla="*/ 32 w 1358"/>
              <a:gd name="T3" fmla="*/ 630 h 1175"/>
              <a:gd name="T4" fmla="*/ 179 w 1358"/>
              <a:gd name="T5" fmla="*/ 640 h 1175"/>
              <a:gd name="T6" fmla="*/ 357 w 1358"/>
              <a:gd name="T7" fmla="*/ 568 h 1175"/>
              <a:gd name="T8" fmla="*/ 606 w 1358"/>
              <a:gd name="T9" fmla="*/ 494 h 1175"/>
              <a:gd name="T10" fmla="*/ 515 w 1358"/>
              <a:gd name="T11" fmla="*/ 537 h 1175"/>
              <a:gd name="T12" fmla="*/ 515 w 1358"/>
              <a:gd name="T13" fmla="*/ 636 h 1175"/>
              <a:gd name="T14" fmla="*/ 542 w 1358"/>
              <a:gd name="T15" fmla="*/ 718 h 1175"/>
              <a:gd name="T16" fmla="*/ 345 w 1358"/>
              <a:gd name="T17" fmla="*/ 829 h 1175"/>
              <a:gd name="T18" fmla="*/ 254 w 1358"/>
              <a:gd name="T19" fmla="*/ 812 h 1175"/>
              <a:gd name="T20" fmla="*/ 98 w 1358"/>
              <a:gd name="T21" fmla="*/ 785 h 1175"/>
              <a:gd name="T22" fmla="*/ 17 w 1358"/>
              <a:gd name="T23" fmla="*/ 877 h 1175"/>
              <a:gd name="T24" fmla="*/ 10 w 1358"/>
              <a:gd name="T25" fmla="*/ 971 h 1175"/>
              <a:gd name="T26" fmla="*/ 102 w 1358"/>
              <a:gd name="T27" fmla="*/ 1048 h 1175"/>
              <a:gd name="T28" fmla="*/ 200 w 1358"/>
              <a:gd name="T29" fmla="*/ 1006 h 1175"/>
              <a:gd name="T30" fmla="*/ 237 w 1358"/>
              <a:gd name="T31" fmla="*/ 1035 h 1175"/>
              <a:gd name="T32" fmla="*/ 254 w 1358"/>
              <a:gd name="T33" fmla="*/ 961 h 1175"/>
              <a:gd name="T34" fmla="*/ 276 w 1358"/>
              <a:gd name="T35" fmla="*/ 967 h 1175"/>
              <a:gd name="T36" fmla="*/ 296 w 1358"/>
              <a:gd name="T37" fmla="*/ 968 h 1175"/>
              <a:gd name="T38" fmla="*/ 322 w 1358"/>
              <a:gd name="T39" fmla="*/ 928 h 1175"/>
              <a:gd name="T40" fmla="*/ 430 w 1358"/>
              <a:gd name="T41" fmla="*/ 863 h 1175"/>
              <a:gd name="T42" fmla="*/ 693 w 1358"/>
              <a:gd name="T43" fmla="*/ 922 h 1175"/>
              <a:gd name="T44" fmla="*/ 612 w 1358"/>
              <a:gd name="T45" fmla="*/ 1031 h 1175"/>
              <a:gd name="T46" fmla="*/ 675 w 1358"/>
              <a:gd name="T47" fmla="*/ 1080 h 1175"/>
              <a:gd name="T48" fmla="*/ 784 w 1358"/>
              <a:gd name="T49" fmla="*/ 1123 h 1175"/>
              <a:gd name="T50" fmla="*/ 1096 w 1358"/>
              <a:gd name="T51" fmla="*/ 1131 h 1175"/>
              <a:gd name="T52" fmla="*/ 1133 w 1358"/>
              <a:gd name="T53" fmla="*/ 1169 h 1175"/>
              <a:gd name="T54" fmla="*/ 1164 w 1358"/>
              <a:gd name="T55" fmla="*/ 1146 h 1175"/>
              <a:gd name="T56" fmla="*/ 1186 w 1358"/>
              <a:gd name="T57" fmla="*/ 1172 h 1175"/>
              <a:gd name="T58" fmla="*/ 1302 w 1358"/>
              <a:gd name="T59" fmla="*/ 1134 h 1175"/>
              <a:gd name="T60" fmla="*/ 1356 w 1358"/>
              <a:gd name="T61" fmla="*/ 1053 h 1175"/>
              <a:gd name="T62" fmla="*/ 1322 w 1358"/>
              <a:gd name="T63" fmla="*/ 1005 h 1175"/>
              <a:gd name="T64" fmla="*/ 1240 w 1358"/>
              <a:gd name="T65" fmla="*/ 982 h 1175"/>
              <a:gd name="T66" fmla="*/ 1155 w 1358"/>
              <a:gd name="T67" fmla="*/ 967 h 1175"/>
              <a:gd name="T68" fmla="*/ 1136 w 1358"/>
              <a:gd name="T69" fmla="*/ 904 h 1175"/>
              <a:gd name="T70" fmla="*/ 1167 w 1358"/>
              <a:gd name="T71" fmla="*/ 719 h 1175"/>
              <a:gd name="T72" fmla="*/ 1123 w 1358"/>
              <a:gd name="T73" fmla="*/ 608 h 1175"/>
              <a:gd name="T74" fmla="*/ 1075 w 1358"/>
              <a:gd name="T75" fmla="*/ 514 h 1175"/>
              <a:gd name="T76" fmla="*/ 974 w 1358"/>
              <a:gd name="T77" fmla="*/ 345 h 1175"/>
              <a:gd name="T78" fmla="*/ 850 w 1358"/>
              <a:gd name="T79" fmla="*/ 223 h 1175"/>
              <a:gd name="T80" fmla="*/ 803 w 1358"/>
              <a:gd name="T81" fmla="*/ 110 h 1175"/>
              <a:gd name="T82" fmla="*/ 746 w 1358"/>
              <a:gd name="T83" fmla="*/ 25 h 1175"/>
              <a:gd name="T84" fmla="*/ 639 w 1358"/>
              <a:gd name="T85" fmla="*/ 3 h 1175"/>
              <a:gd name="T86" fmla="*/ 616 w 1358"/>
              <a:gd name="T87" fmla="*/ 29 h 1175"/>
              <a:gd name="T88" fmla="*/ 576 w 1358"/>
              <a:gd name="T89" fmla="*/ 39 h 1175"/>
              <a:gd name="T90" fmla="*/ 547 w 1358"/>
              <a:gd name="T91" fmla="*/ 26 h 1175"/>
              <a:gd name="T92" fmla="*/ 473 w 1358"/>
              <a:gd name="T93" fmla="*/ 151 h 1175"/>
              <a:gd name="T94" fmla="*/ 528 w 1358"/>
              <a:gd name="T95" fmla="*/ 189 h 1175"/>
              <a:gd name="T96" fmla="*/ 499 w 1358"/>
              <a:gd name="T97" fmla="*/ 249 h 1175"/>
              <a:gd name="T98" fmla="*/ 526 w 1358"/>
              <a:gd name="T99" fmla="*/ 328 h 1175"/>
              <a:gd name="T100" fmla="*/ 241 w 1358"/>
              <a:gd name="T101" fmla="*/ 545 h 1175"/>
              <a:gd name="T102" fmla="*/ 131 w 1358"/>
              <a:gd name="T103" fmla="*/ 580 h 1175"/>
              <a:gd name="T104" fmla="*/ 26 w 1358"/>
              <a:gd name="T105" fmla="*/ 590 h 1175"/>
              <a:gd name="T106" fmla="*/ 509 w 1358"/>
              <a:gd name="T107" fmla="*/ 232 h 1175"/>
              <a:gd name="T108" fmla="*/ 542 w 1358"/>
              <a:gd name="T109" fmla="*/ 197 h 1175"/>
              <a:gd name="T110" fmla="*/ 535 w 1358"/>
              <a:gd name="T111" fmla="*/ 141 h 1175"/>
              <a:gd name="T112" fmla="*/ 519 w 1358"/>
              <a:gd name="T113" fmla="*/ 128 h 1175"/>
              <a:gd name="T114" fmla="*/ 499 w 1358"/>
              <a:gd name="T115" fmla="*/ 161 h 1175"/>
              <a:gd name="T116" fmla="*/ 487 w 1358"/>
              <a:gd name="T117" fmla="*/ 15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8" h="1175">
                <a:moveTo>
                  <a:pt x="6" y="600"/>
                </a:moveTo>
                <a:lnTo>
                  <a:pt x="6" y="600"/>
                </a:lnTo>
                <a:lnTo>
                  <a:pt x="8" y="606"/>
                </a:lnTo>
                <a:lnTo>
                  <a:pt x="9" y="606"/>
                </a:lnTo>
                <a:lnTo>
                  <a:pt x="9" y="606"/>
                </a:lnTo>
                <a:lnTo>
                  <a:pt x="9" y="606"/>
                </a:lnTo>
                <a:lnTo>
                  <a:pt x="8" y="606"/>
                </a:lnTo>
                <a:lnTo>
                  <a:pt x="8" y="606"/>
                </a:lnTo>
                <a:lnTo>
                  <a:pt x="2" y="611"/>
                </a:lnTo>
                <a:lnTo>
                  <a:pt x="0" y="614"/>
                </a:lnTo>
                <a:lnTo>
                  <a:pt x="0" y="617"/>
                </a:lnTo>
                <a:lnTo>
                  <a:pt x="1" y="618"/>
                </a:lnTo>
                <a:lnTo>
                  <a:pt x="1" y="618"/>
                </a:lnTo>
                <a:lnTo>
                  <a:pt x="3" y="619"/>
                </a:lnTo>
                <a:lnTo>
                  <a:pt x="8" y="620"/>
                </a:lnTo>
                <a:lnTo>
                  <a:pt x="20" y="619"/>
                </a:lnTo>
                <a:lnTo>
                  <a:pt x="37" y="617"/>
                </a:lnTo>
                <a:lnTo>
                  <a:pt x="37" y="617"/>
                </a:lnTo>
                <a:lnTo>
                  <a:pt x="30" y="620"/>
                </a:lnTo>
                <a:lnTo>
                  <a:pt x="28" y="625"/>
                </a:lnTo>
                <a:lnTo>
                  <a:pt x="27" y="627"/>
                </a:lnTo>
                <a:lnTo>
                  <a:pt x="28" y="629"/>
                </a:lnTo>
                <a:lnTo>
                  <a:pt x="28" y="629"/>
                </a:lnTo>
                <a:lnTo>
                  <a:pt x="32" y="630"/>
                </a:lnTo>
                <a:lnTo>
                  <a:pt x="37" y="630"/>
                </a:lnTo>
                <a:lnTo>
                  <a:pt x="54" y="626"/>
                </a:lnTo>
                <a:lnTo>
                  <a:pt x="72" y="624"/>
                </a:lnTo>
                <a:lnTo>
                  <a:pt x="79" y="623"/>
                </a:lnTo>
                <a:lnTo>
                  <a:pt x="85" y="624"/>
                </a:lnTo>
                <a:lnTo>
                  <a:pt x="85" y="624"/>
                </a:lnTo>
                <a:lnTo>
                  <a:pt x="115" y="629"/>
                </a:lnTo>
                <a:lnTo>
                  <a:pt x="135" y="632"/>
                </a:lnTo>
                <a:lnTo>
                  <a:pt x="153" y="636"/>
                </a:lnTo>
                <a:lnTo>
                  <a:pt x="153" y="636"/>
                </a:lnTo>
                <a:lnTo>
                  <a:pt x="166" y="639"/>
                </a:lnTo>
                <a:lnTo>
                  <a:pt x="179" y="640"/>
                </a:lnTo>
                <a:lnTo>
                  <a:pt x="191" y="641"/>
                </a:lnTo>
                <a:lnTo>
                  <a:pt x="204" y="639"/>
                </a:lnTo>
                <a:lnTo>
                  <a:pt x="204" y="639"/>
                </a:lnTo>
                <a:lnTo>
                  <a:pt x="217" y="636"/>
                </a:lnTo>
                <a:lnTo>
                  <a:pt x="227" y="631"/>
                </a:lnTo>
                <a:lnTo>
                  <a:pt x="237" y="626"/>
                </a:lnTo>
                <a:lnTo>
                  <a:pt x="240" y="624"/>
                </a:lnTo>
                <a:lnTo>
                  <a:pt x="240" y="624"/>
                </a:lnTo>
                <a:lnTo>
                  <a:pt x="257" y="613"/>
                </a:lnTo>
                <a:lnTo>
                  <a:pt x="277" y="603"/>
                </a:lnTo>
                <a:lnTo>
                  <a:pt x="277" y="603"/>
                </a:lnTo>
                <a:lnTo>
                  <a:pt x="357" y="568"/>
                </a:lnTo>
                <a:lnTo>
                  <a:pt x="464" y="522"/>
                </a:lnTo>
                <a:lnTo>
                  <a:pt x="464" y="522"/>
                </a:lnTo>
                <a:lnTo>
                  <a:pt x="481" y="513"/>
                </a:lnTo>
                <a:lnTo>
                  <a:pt x="500" y="502"/>
                </a:lnTo>
                <a:lnTo>
                  <a:pt x="540" y="475"/>
                </a:lnTo>
                <a:lnTo>
                  <a:pt x="573" y="453"/>
                </a:lnTo>
                <a:lnTo>
                  <a:pt x="586" y="443"/>
                </a:lnTo>
                <a:lnTo>
                  <a:pt x="586" y="443"/>
                </a:lnTo>
                <a:lnTo>
                  <a:pt x="600" y="479"/>
                </a:lnTo>
                <a:lnTo>
                  <a:pt x="600" y="479"/>
                </a:lnTo>
                <a:lnTo>
                  <a:pt x="605" y="491"/>
                </a:lnTo>
                <a:lnTo>
                  <a:pt x="606" y="494"/>
                </a:lnTo>
                <a:lnTo>
                  <a:pt x="606" y="494"/>
                </a:lnTo>
                <a:lnTo>
                  <a:pt x="576" y="506"/>
                </a:lnTo>
                <a:lnTo>
                  <a:pt x="554" y="514"/>
                </a:lnTo>
                <a:lnTo>
                  <a:pt x="541" y="520"/>
                </a:lnTo>
                <a:lnTo>
                  <a:pt x="541" y="520"/>
                </a:lnTo>
                <a:lnTo>
                  <a:pt x="535" y="522"/>
                </a:lnTo>
                <a:lnTo>
                  <a:pt x="528" y="525"/>
                </a:lnTo>
                <a:lnTo>
                  <a:pt x="524" y="526"/>
                </a:lnTo>
                <a:lnTo>
                  <a:pt x="521" y="528"/>
                </a:lnTo>
                <a:lnTo>
                  <a:pt x="517" y="532"/>
                </a:lnTo>
                <a:lnTo>
                  <a:pt x="515" y="537"/>
                </a:lnTo>
                <a:lnTo>
                  <a:pt x="515" y="537"/>
                </a:lnTo>
                <a:lnTo>
                  <a:pt x="513" y="542"/>
                </a:lnTo>
                <a:lnTo>
                  <a:pt x="512" y="548"/>
                </a:lnTo>
                <a:lnTo>
                  <a:pt x="512" y="564"/>
                </a:lnTo>
                <a:lnTo>
                  <a:pt x="512" y="575"/>
                </a:lnTo>
                <a:lnTo>
                  <a:pt x="513" y="580"/>
                </a:lnTo>
                <a:lnTo>
                  <a:pt x="513" y="580"/>
                </a:lnTo>
                <a:lnTo>
                  <a:pt x="512" y="585"/>
                </a:lnTo>
                <a:lnTo>
                  <a:pt x="509" y="598"/>
                </a:lnTo>
                <a:lnTo>
                  <a:pt x="509" y="606"/>
                </a:lnTo>
                <a:lnTo>
                  <a:pt x="509" y="616"/>
                </a:lnTo>
                <a:lnTo>
                  <a:pt x="512" y="626"/>
                </a:lnTo>
                <a:lnTo>
                  <a:pt x="515" y="636"/>
                </a:lnTo>
                <a:lnTo>
                  <a:pt x="515" y="636"/>
                </a:lnTo>
                <a:lnTo>
                  <a:pt x="524" y="654"/>
                </a:lnTo>
                <a:lnTo>
                  <a:pt x="534" y="670"/>
                </a:lnTo>
                <a:lnTo>
                  <a:pt x="541" y="682"/>
                </a:lnTo>
                <a:lnTo>
                  <a:pt x="545" y="689"/>
                </a:lnTo>
                <a:lnTo>
                  <a:pt x="545" y="689"/>
                </a:lnTo>
                <a:lnTo>
                  <a:pt x="546" y="697"/>
                </a:lnTo>
                <a:lnTo>
                  <a:pt x="546" y="702"/>
                </a:lnTo>
                <a:lnTo>
                  <a:pt x="545" y="705"/>
                </a:lnTo>
                <a:lnTo>
                  <a:pt x="545" y="705"/>
                </a:lnTo>
                <a:lnTo>
                  <a:pt x="543" y="713"/>
                </a:lnTo>
                <a:lnTo>
                  <a:pt x="542" y="718"/>
                </a:lnTo>
                <a:lnTo>
                  <a:pt x="542" y="718"/>
                </a:lnTo>
                <a:lnTo>
                  <a:pt x="536" y="721"/>
                </a:lnTo>
                <a:lnTo>
                  <a:pt x="519" y="728"/>
                </a:lnTo>
                <a:lnTo>
                  <a:pt x="491" y="741"/>
                </a:lnTo>
                <a:lnTo>
                  <a:pt x="474" y="750"/>
                </a:lnTo>
                <a:lnTo>
                  <a:pt x="455" y="762"/>
                </a:lnTo>
                <a:lnTo>
                  <a:pt x="455" y="762"/>
                </a:lnTo>
                <a:lnTo>
                  <a:pt x="398" y="798"/>
                </a:lnTo>
                <a:lnTo>
                  <a:pt x="381" y="809"/>
                </a:lnTo>
                <a:lnTo>
                  <a:pt x="368" y="817"/>
                </a:lnTo>
                <a:lnTo>
                  <a:pt x="368" y="817"/>
                </a:lnTo>
                <a:lnTo>
                  <a:pt x="345" y="829"/>
                </a:lnTo>
                <a:lnTo>
                  <a:pt x="336" y="834"/>
                </a:lnTo>
                <a:lnTo>
                  <a:pt x="298" y="835"/>
                </a:lnTo>
                <a:lnTo>
                  <a:pt x="298" y="835"/>
                </a:lnTo>
                <a:lnTo>
                  <a:pt x="284" y="824"/>
                </a:lnTo>
                <a:lnTo>
                  <a:pt x="284" y="824"/>
                </a:lnTo>
                <a:lnTo>
                  <a:pt x="279" y="821"/>
                </a:lnTo>
                <a:lnTo>
                  <a:pt x="274" y="820"/>
                </a:lnTo>
                <a:lnTo>
                  <a:pt x="266" y="816"/>
                </a:lnTo>
                <a:lnTo>
                  <a:pt x="260" y="816"/>
                </a:lnTo>
                <a:lnTo>
                  <a:pt x="258" y="816"/>
                </a:lnTo>
                <a:lnTo>
                  <a:pt x="258" y="816"/>
                </a:lnTo>
                <a:lnTo>
                  <a:pt x="254" y="812"/>
                </a:lnTo>
                <a:lnTo>
                  <a:pt x="243" y="805"/>
                </a:lnTo>
                <a:lnTo>
                  <a:pt x="234" y="800"/>
                </a:lnTo>
                <a:lnTo>
                  <a:pt x="224" y="795"/>
                </a:lnTo>
                <a:lnTo>
                  <a:pt x="211" y="790"/>
                </a:lnTo>
                <a:lnTo>
                  <a:pt x="197" y="787"/>
                </a:lnTo>
                <a:lnTo>
                  <a:pt x="197" y="787"/>
                </a:lnTo>
                <a:lnTo>
                  <a:pt x="180" y="783"/>
                </a:lnTo>
                <a:lnTo>
                  <a:pt x="164" y="781"/>
                </a:lnTo>
                <a:lnTo>
                  <a:pt x="146" y="779"/>
                </a:lnTo>
                <a:lnTo>
                  <a:pt x="129" y="781"/>
                </a:lnTo>
                <a:lnTo>
                  <a:pt x="113" y="782"/>
                </a:lnTo>
                <a:lnTo>
                  <a:pt x="98" y="785"/>
                </a:lnTo>
                <a:lnTo>
                  <a:pt x="82" y="789"/>
                </a:lnTo>
                <a:lnTo>
                  <a:pt x="68" y="795"/>
                </a:lnTo>
                <a:lnTo>
                  <a:pt x="68" y="795"/>
                </a:lnTo>
                <a:lnTo>
                  <a:pt x="62" y="798"/>
                </a:lnTo>
                <a:lnTo>
                  <a:pt x="56" y="802"/>
                </a:lnTo>
                <a:lnTo>
                  <a:pt x="46" y="811"/>
                </a:lnTo>
                <a:lnTo>
                  <a:pt x="37" y="821"/>
                </a:lnTo>
                <a:lnTo>
                  <a:pt x="32" y="833"/>
                </a:lnTo>
                <a:lnTo>
                  <a:pt x="27" y="844"/>
                </a:lnTo>
                <a:lnTo>
                  <a:pt x="22" y="856"/>
                </a:lnTo>
                <a:lnTo>
                  <a:pt x="20" y="867"/>
                </a:lnTo>
                <a:lnTo>
                  <a:pt x="17" y="877"/>
                </a:lnTo>
                <a:lnTo>
                  <a:pt x="17" y="877"/>
                </a:lnTo>
                <a:lnTo>
                  <a:pt x="17" y="888"/>
                </a:lnTo>
                <a:lnTo>
                  <a:pt x="17" y="900"/>
                </a:lnTo>
                <a:lnTo>
                  <a:pt x="19" y="926"/>
                </a:lnTo>
                <a:lnTo>
                  <a:pt x="22" y="947"/>
                </a:lnTo>
                <a:lnTo>
                  <a:pt x="23" y="955"/>
                </a:lnTo>
                <a:lnTo>
                  <a:pt x="23" y="955"/>
                </a:lnTo>
                <a:lnTo>
                  <a:pt x="20" y="956"/>
                </a:lnTo>
                <a:lnTo>
                  <a:pt x="17" y="958"/>
                </a:lnTo>
                <a:lnTo>
                  <a:pt x="15" y="960"/>
                </a:lnTo>
                <a:lnTo>
                  <a:pt x="13" y="965"/>
                </a:lnTo>
                <a:lnTo>
                  <a:pt x="10" y="971"/>
                </a:lnTo>
                <a:lnTo>
                  <a:pt x="10" y="979"/>
                </a:lnTo>
                <a:lnTo>
                  <a:pt x="13" y="989"/>
                </a:lnTo>
                <a:lnTo>
                  <a:pt x="13" y="989"/>
                </a:lnTo>
                <a:lnTo>
                  <a:pt x="15" y="995"/>
                </a:lnTo>
                <a:lnTo>
                  <a:pt x="19" y="1001"/>
                </a:lnTo>
                <a:lnTo>
                  <a:pt x="22" y="1007"/>
                </a:lnTo>
                <a:lnTo>
                  <a:pt x="28" y="1012"/>
                </a:lnTo>
                <a:lnTo>
                  <a:pt x="41" y="1022"/>
                </a:lnTo>
                <a:lnTo>
                  <a:pt x="56" y="1032"/>
                </a:lnTo>
                <a:lnTo>
                  <a:pt x="73" y="1040"/>
                </a:lnTo>
                <a:lnTo>
                  <a:pt x="88" y="1046"/>
                </a:lnTo>
                <a:lnTo>
                  <a:pt x="102" y="1048"/>
                </a:lnTo>
                <a:lnTo>
                  <a:pt x="108" y="1048"/>
                </a:lnTo>
                <a:lnTo>
                  <a:pt x="114" y="1048"/>
                </a:lnTo>
                <a:lnTo>
                  <a:pt x="114" y="1048"/>
                </a:lnTo>
                <a:lnTo>
                  <a:pt x="131" y="1045"/>
                </a:lnTo>
                <a:lnTo>
                  <a:pt x="141" y="1041"/>
                </a:lnTo>
                <a:lnTo>
                  <a:pt x="150" y="1038"/>
                </a:lnTo>
                <a:lnTo>
                  <a:pt x="157" y="1034"/>
                </a:lnTo>
                <a:lnTo>
                  <a:pt x="157" y="1034"/>
                </a:lnTo>
                <a:lnTo>
                  <a:pt x="166" y="1028"/>
                </a:lnTo>
                <a:lnTo>
                  <a:pt x="178" y="1021"/>
                </a:lnTo>
                <a:lnTo>
                  <a:pt x="200" y="1006"/>
                </a:lnTo>
                <a:lnTo>
                  <a:pt x="200" y="1006"/>
                </a:lnTo>
                <a:lnTo>
                  <a:pt x="201" y="1006"/>
                </a:lnTo>
                <a:lnTo>
                  <a:pt x="204" y="1006"/>
                </a:lnTo>
                <a:lnTo>
                  <a:pt x="208" y="1009"/>
                </a:lnTo>
                <a:lnTo>
                  <a:pt x="213" y="1014"/>
                </a:lnTo>
                <a:lnTo>
                  <a:pt x="218" y="1021"/>
                </a:lnTo>
                <a:lnTo>
                  <a:pt x="227" y="1033"/>
                </a:lnTo>
                <a:lnTo>
                  <a:pt x="231" y="1038"/>
                </a:lnTo>
                <a:lnTo>
                  <a:pt x="232" y="1038"/>
                </a:lnTo>
                <a:lnTo>
                  <a:pt x="233" y="1038"/>
                </a:lnTo>
                <a:lnTo>
                  <a:pt x="233" y="1038"/>
                </a:lnTo>
                <a:lnTo>
                  <a:pt x="236" y="1037"/>
                </a:lnTo>
                <a:lnTo>
                  <a:pt x="237" y="1035"/>
                </a:lnTo>
                <a:lnTo>
                  <a:pt x="238" y="1034"/>
                </a:lnTo>
                <a:lnTo>
                  <a:pt x="238" y="1031"/>
                </a:lnTo>
                <a:lnTo>
                  <a:pt x="238" y="1031"/>
                </a:lnTo>
                <a:lnTo>
                  <a:pt x="238" y="1027"/>
                </a:lnTo>
                <a:lnTo>
                  <a:pt x="236" y="1022"/>
                </a:lnTo>
                <a:lnTo>
                  <a:pt x="229" y="1011"/>
                </a:lnTo>
                <a:lnTo>
                  <a:pt x="217" y="995"/>
                </a:lnTo>
                <a:lnTo>
                  <a:pt x="245" y="965"/>
                </a:lnTo>
                <a:lnTo>
                  <a:pt x="245" y="965"/>
                </a:lnTo>
                <a:lnTo>
                  <a:pt x="249" y="963"/>
                </a:lnTo>
                <a:lnTo>
                  <a:pt x="254" y="961"/>
                </a:lnTo>
                <a:lnTo>
                  <a:pt x="254" y="961"/>
                </a:lnTo>
                <a:lnTo>
                  <a:pt x="256" y="961"/>
                </a:lnTo>
                <a:lnTo>
                  <a:pt x="258" y="963"/>
                </a:lnTo>
                <a:lnTo>
                  <a:pt x="264" y="972"/>
                </a:lnTo>
                <a:lnTo>
                  <a:pt x="273" y="984"/>
                </a:lnTo>
                <a:lnTo>
                  <a:pt x="273" y="984"/>
                </a:lnTo>
                <a:lnTo>
                  <a:pt x="274" y="985"/>
                </a:lnTo>
                <a:lnTo>
                  <a:pt x="276" y="984"/>
                </a:lnTo>
                <a:lnTo>
                  <a:pt x="278" y="982"/>
                </a:lnTo>
                <a:lnTo>
                  <a:pt x="278" y="980"/>
                </a:lnTo>
                <a:lnTo>
                  <a:pt x="278" y="980"/>
                </a:lnTo>
                <a:lnTo>
                  <a:pt x="278" y="975"/>
                </a:lnTo>
                <a:lnTo>
                  <a:pt x="276" y="967"/>
                </a:lnTo>
                <a:lnTo>
                  <a:pt x="271" y="958"/>
                </a:lnTo>
                <a:lnTo>
                  <a:pt x="271" y="958"/>
                </a:lnTo>
                <a:lnTo>
                  <a:pt x="274" y="958"/>
                </a:lnTo>
                <a:lnTo>
                  <a:pt x="278" y="958"/>
                </a:lnTo>
                <a:lnTo>
                  <a:pt x="278" y="958"/>
                </a:lnTo>
                <a:lnTo>
                  <a:pt x="284" y="962"/>
                </a:lnTo>
                <a:lnTo>
                  <a:pt x="287" y="965"/>
                </a:lnTo>
                <a:lnTo>
                  <a:pt x="291" y="966"/>
                </a:lnTo>
                <a:lnTo>
                  <a:pt x="291" y="966"/>
                </a:lnTo>
                <a:lnTo>
                  <a:pt x="293" y="967"/>
                </a:lnTo>
                <a:lnTo>
                  <a:pt x="295" y="968"/>
                </a:lnTo>
                <a:lnTo>
                  <a:pt x="296" y="968"/>
                </a:lnTo>
                <a:lnTo>
                  <a:pt x="297" y="967"/>
                </a:lnTo>
                <a:lnTo>
                  <a:pt x="299" y="961"/>
                </a:lnTo>
                <a:lnTo>
                  <a:pt x="299" y="961"/>
                </a:lnTo>
                <a:lnTo>
                  <a:pt x="305" y="947"/>
                </a:lnTo>
                <a:lnTo>
                  <a:pt x="308" y="942"/>
                </a:lnTo>
                <a:lnTo>
                  <a:pt x="312" y="939"/>
                </a:lnTo>
                <a:lnTo>
                  <a:pt x="312" y="939"/>
                </a:lnTo>
                <a:lnTo>
                  <a:pt x="316" y="936"/>
                </a:lnTo>
                <a:lnTo>
                  <a:pt x="317" y="935"/>
                </a:lnTo>
                <a:lnTo>
                  <a:pt x="319" y="933"/>
                </a:lnTo>
                <a:lnTo>
                  <a:pt x="322" y="928"/>
                </a:lnTo>
                <a:lnTo>
                  <a:pt x="322" y="928"/>
                </a:lnTo>
                <a:lnTo>
                  <a:pt x="324" y="925"/>
                </a:lnTo>
                <a:lnTo>
                  <a:pt x="326" y="922"/>
                </a:lnTo>
                <a:lnTo>
                  <a:pt x="330" y="921"/>
                </a:lnTo>
                <a:lnTo>
                  <a:pt x="331" y="921"/>
                </a:lnTo>
                <a:lnTo>
                  <a:pt x="331" y="919"/>
                </a:lnTo>
                <a:lnTo>
                  <a:pt x="329" y="910"/>
                </a:lnTo>
                <a:lnTo>
                  <a:pt x="329" y="910"/>
                </a:lnTo>
                <a:lnTo>
                  <a:pt x="324" y="892"/>
                </a:lnTo>
                <a:lnTo>
                  <a:pt x="324" y="892"/>
                </a:lnTo>
                <a:lnTo>
                  <a:pt x="361" y="882"/>
                </a:lnTo>
                <a:lnTo>
                  <a:pt x="430" y="863"/>
                </a:lnTo>
                <a:lnTo>
                  <a:pt x="430" y="863"/>
                </a:lnTo>
                <a:lnTo>
                  <a:pt x="450" y="856"/>
                </a:lnTo>
                <a:lnTo>
                  <a:pt x="475" y="847"/>
                </a:lnTo>
                <a:lnTo>
                  <a:pt x="529" y="822"/>
                </a:lnTo>
                <a:lnTo>
                  <a:pt x="574" y="801"/>
                </a:lnTo>
                <a:lnTo>
                  <a:pt x="593" y="791"/>
                </a:lnTo>
                <a:lnTo>
                  <a:pt x="593" y="791"/>
                </a:lnTo>
                <a:lnTo>
                  <a:pt x="664" y="879"/>
                </a:lnTo>
                <a:lnTo>
                  <a:pt x="664" y="879"/>
                </a:lnTo>
                <a:lnTo>
                  <a:pt x="680" y="901"/>
                </a:lnTo>
                <a:lnTo>
                  <a:pt x="680" y="901"/>
                </a:lnTo>
                <a:lnTo>
                  <a:pt x="688" y="914"/>
                </a:lnTo>
                <a:lnTo>
                  <a:pt x="693" y="922"/>
                </a:lnTo>
                <a:lnTo>
                  <a:pt x="693" y="922"/>
                </a:lnTo>
                <a:lnTo>
                  <a:pt x="667" y="961"/>
                </a:lnTo>
                <a:lnTo>
                  <a:pt x="667" y="961"/>
                </a:lnTo>
                <a:lnTo>
                  <a:pt x="661" y="971"/>
                </a:lnTo>
                <a:lnTo>
                  <a:pt x="657" y="980"/>
                </a:lnTo>
                <a:lnTo>
                  <a:pt x="648" y="998"/>
                </a:lnTo>
                <a:lnTo>
                  <a:pt x="642" y="1017"/>
                </a:lnTo>
                <a:lnTo>
                  <a:pt x="642" y="1017"/>
                </a:lnTo>
                <a:lnTo>
                  <a:pt x="636" y="1018"/>
                </a:lnTo>
                <a:lnTo>
                  <a:pt x="625" y="1022"/>
                </a:lnTo>
                <a:lnTo>
                  <a:pt x="618" y="1026"/>
                </a:lnTo>
                <a:lnTo>
                  <a:pt x="612" y="1031"/>
                </a:lnTo>
                <a:lnTo>
                  <a:pt x="607" y="1035"/>
                </a:lnTo>
                <a:lnTo>
                  <a:pt x="603" y="1041"/>
                </a:lnTo>
                <a:lnTo>
                  <a:pt x="603" y="1041"/>
                </a:lnTo>
                <a:lnTo>
                  <a:pt x="603" y="1047"/>
                </a:lnTo>
                <a:lnTo>
                  <a:pt x="606" y="1052"/>
                </a:lnTo>
                <a:lnTo>
                  <a:pt x="609" y="1055"/>
                </a:lnTo>
                <a:lnTo>
                  <a:pt x="615" y="1059"/>
                </a:lnTo>
                <a:lnTo>
                  <a:pt x="631" y="1065"/>
                </a:lnTo>
                <a:lnTo>
                  <a:pt x="647" y="1071"/>
                </a:lnTo>
                <a:lnTo>
                  <a:pt x="647" y="1071"/>
                </a:lnTo>
                <a:lnTo>
                  <a:pt x="664" y="1077"/>
                </a:lnTo>
                <a:lnTo>
                  <a:pt x="675" y="1080"/>
                </a:lnTo>
                <a:lnTo>
                  <a:pt x="687" y="1084"/>
                </a:lnTo>
                <a:lnTo>
                  <a:pt x="687" y="1084"/>
                </a:lnTo>
                <a:lnTo>
                  <a:pt x="690" y="1087"/>
                </a:lnTo>
                <a:lnTo>
                  <a:pt x="692" y="1092"/>
                </a:lnTo>
                <a:lnTo>
                  <a:pt x="695" y="1097"/>
                </a:lnTo>
                <a:lnTo>
                  <a:pt x="701" y="1103"/>
                </a:lnTo>
                <a:lnTo>
                  <a:pt x="710" y="1107"/>
                </a:lnTo>
                <a:lnTo>
                  <a:pt x="721" y="1113"/>
                </a:lnTo>
                <a:lnTo>
                  <a:pt x="734" y="1117"/>
                </a:lnTo>
                <a:lnTo>
                  <a:pt x="734" y="1117"/>
                </a:lnTo>
                <a:lnTo>
                  <a:pt x="756" y="1119"/>
                </a:lnTo>
                <a:lnTo>
                  <a:pt x="784" y="1123"/>
                </a:lnTo>
                <a:lnTo>
                  <a:pt x="851" y="1127"/>
                </a:lnTo>
                <a:lnTo>
                  <a:pt x="917" y="1130"/>
                </a:lnTo>
                <a:lnTo>
                  <a:pt x="961" y="1131"/>
                </a:lnTo>
                <a:lnTo>
                  <a:pt x="961" y="1131"/>
                </a:lnTo>
                <a:lnTo>
                  <a:pt x="1032" y="1129"/>
                </a:lnTo>
                <a:lnTo>
                  <a:pt x="1066" y="1127"/>
                </a:lnTo>
                <a:lnTo>
                  <a:pt x="1077" y="1127"/>
                </a:lnTo>
                <a:lnTo>
                  <a:pt x="1083" y="1129"/>
                </a:lnTo>
                <a:lnTo>
                  <a:pt x="1083" y="1129"/>
                </a:lnTo>
                <a:lnTo>
                  <a:pt x="1088" y="1130"/>
                </a:lnTo>
                <a:lnTo>
                  <a:pt x="1094" y="1131"/>
                </a:lnTo>
                <a:lnTo>
                  <a:pt x="1096" y="1131"/>
                </a:lnTo>
                <a:lnTo>
                  <a:pt x="1099" y="1133"/>
                </a:lnTo>
                <a:lnTo>
                  <a:pt x="1102" y="1136"/>
                </a:lnTo>
                <a:lnTo>
                  <a:pt x="1103" y="1139"/>
                </a:lnTo>
                <a:lnTo>
                  <a:pt x="1103" y="1139"/>
                </a:lnTo>
                <a:lnTo>
                  <a:pt x="1111" y="1156"/>
                </a:lnTo>
                <a:lnTo>
                  <a:pt x="1114" y="1162"/>
                </a:lnTo>
                <a:lnTo>
                  <a:pt x="1118" y="1165"/>
                </a:lnTo>
                <a:lnTo>
                  <a:pt x="1121" y="1167"/>
                </a:lnTo>
                <a:lnTo>
                  <a:pt x="1121" y="1167"/>
                </a:lnTo>
                <a:lnTo>
                  <a:pt x="1126" y="1169"/>
                </a:lnTo>
                <a:lnTo>
                  <a:pt x="1129" y="1169"/>
                </a:lnTo>
                <a:lnTo>
                  <a:pt x="1133" y="1169"/>
                </a:lnTo>
                <a:lnTo>
                  <a:pt x="1136" y="1167"/>
                </a:lnTo>
                <a:lnTo>
                  <a:pt x="1140" y="1164"/>
                </a:lnTo>
                <a:lnTo>
                  <a:pt x="1141" y="1160"/>
                </a:lnTo>
                <a:lnTo>
                  <a:pt x="1141" y="1160"/>
                </a:lnTo>
                <a:lnTo>
                  <a:pt x="1140" y="1158"/>
                </a:lnTo>
                <a:lnTo>
                  <a:pt x="1139" y="1156"/>
                </a:lnTo>
                <a:lnTo>
                  <a:pt x="1140" y="1155"/>
                </a:lnTo>
                <a:lnTo>
                  <a:pt x="1141" y="1153"/>
                </a:lnTo>
                <a:lnTo>
                  <a:pt x="1146" y="1151"/>
                </a:lnTo>
                <a:lnTo>
                  <a:pt x="1146" y="1151"/>
                </a:lnTo>
                <a:lnTo>
                  <a:pt x="1154" y="1149"/>
                </a:lnTo>
                <a:lnTo>
                  <a:pt x="1164" y="1146"/>
                </a:lnTo>
                <a:lnTo>
                  <a:pt x="1167" y="1145"/>
                </a:lnTo>
                <a:lnTo>
                  <a:pt x="1171" y="1144"/>
                </a:lnTo>
                <a:lnTo>
                  <a:pt x="1173" y="1145"/>
                </a:lnTo>
                <a:lnTo>
                  <a:pt x="1174" y="1147"/>
                </a:lnTo>
                <a:lnTo>
                  <a:pt x="1174" y="1147"/>
                </a:lnTo>
                <a:lnTo>
                  <a:pt x="1173" y="1152"/>
                </a:lnTo>
                <a:lnTo>
                  <a:pt x="1172" y="1156"/>
                </a:lnTo>
                <a:lnTo>
                  <a:pt x="1172" y="1159"/>
                </a:lnTo>
                <a:lnTo>
                  <a:pt x="1172" y="1164"/>
                </a:lnTo>
                <a:lnTo>
                  <a:pt x="1173" y="1167"/>
                </a:lnTo>
                <a:lnTo>
                  <a:pt x="1178" y="1170"/>
                </a:lnTo>
                <a:lnTo>
                  <a:pt x="1186" y="1172"/>
                </a:lnTo>
                <a:lnTo>
                  <a:pt x="1198" y="1175"/>
                </a:lnTo>
                <a:lnTo>
                  <a:pt x="1198" y="1175"/>
                </a:lnTo>
                <a:lnTo>
                  <a:pt x="1213" y="1175"/>
                </a:lnTo>
                <a:lnTo>
                  <a:pt x="1227" y="1173"/>
                </a:lnTo>
                <a:lnTo>
                  <a:pt x="1239" y="1171"/>
                </a:lnTo>
                <a:lnTo>
                  <a:pt x="1252" y="1167"/>
                </a:lnTo>
                <a:lnTo>
                  <a:pt x="1263" y="1163"/>
                </a:lnTo>
                <a:lnTo>
                  <a:pt x="1273" y="1157"/>
                </a:lnTo>
                <a:lnTo>
                  <a:pt x="1284" y="1150"/>
                </a:lnTo>
                <a:lnTo>
                  <a:pt x="1293" y="1143"/>
                </a:lnTo>
                <a:lnTo>
                  <a:pt x="1293" y="1143"/>
                </a:lnTo>
                <a:lnTo>
                  <a:pt x="1302" y="1134"/>
                </a:lnTo>
                <a:lnTo>
                  <a:pt x="1309" y="1126"/>
                </a:lnTo>
                <a:lnTo>
                  <a:pt x="1322" y="1107"/>
                </a:lnTo>
                <a:lnTo>
                  <a:pt x="1331" y="1091"/>
                </a:lnTo>
                <a:lnTo>
                  <a:pt x="1338" y="1080"/>
                </a:lnTo>
                <a:lnTo>
                  <a:pt x="1338" y="1080"/>
                </a:lnTo>
                <a:lnTo>
                  <a:pt x="1346" y="1072"/>
                </a:lnTo>
                <a:lnTo>
                  <a:pt x="1353" y="1066"/>
                </a:lnTo>
                <a:lnTo>
                  <a:pt x="1356" y="1063"/>
                </a:lnTo>
                <a:lnTo>
                  <a:pt x="1358" y="1059"/>
                </a:lnTo>
                <a:lnTo>
                  <a:pt x="1358" y="1057"/>
                </a:lnTo>
                <a:lnTo>
                  <a:pt x="1356" y="1053"/>
                </a:lnTo>
                <a:lnTo>
                  <a:pt x="1356" y="1053"/>
                </a:lnTo>
                <a:lnTo>
                  <a:pt x="1349" y="1048"/>
                </a:lnTo>
                <a:lnTo>
                  <a:pt x="1337" y="1042"/>
                </a:lnTo>
                <a:lnTo>
                  <a:pt x="1323" y="1037"/>
                </a:lnTo>
                <a:lnTo>
                  <a:pt x="1309" y="1032"/>
                </a:lnTo>
                <a:lnTo>
                  <a:pt x="1309" y="1032"/>
                </a:lnTo>
                <a:lnTo>
                  <a:pt x="1318" y="1025"/>
                </a:lnTo>
                <a:lnTo>
                  <a:pt x="1323" y="1020"/>
                </a:lnTo>
                <a:lnTo>
                  <a:pt x="1324" y="1019"/>
                </a:lnTo>
                <a:lnTo>
                  <a:pt x="1325" y="1017"/>
                </a:lnTo>
                <a:lnTo>
                  <a:pt x="1324" y="1012"/>
                </a:lnTo>
                <a:lnTo>
                  <a:pt x="1324" y="1012"/>
                </a:lnTo>
                <a:lnTo>
                  <a:pt x="1322" y="1005"/>
                </a:lnTo>
                <a:lnTo>
                  <a:pt x="1318" y="996"/>
                </a:lnTo>
                <a:lnTo>
                  <a:pt x="1314" y="993"/>
                </a:lnTo>
                <a:lnTo>
                  <a:pt x="1311" y="991"/>
                </a:lnTo>
                <a:lnTo>
                  <a:pt x="1306" y="988"/>
                </a:lnTo>
                <a:lnTo>
                  <a:pt x="1300" y="987"/>
                </a:lnTo>
                <a:lnTo>
                  <a:pt x="1300" y="987"/>
                </a:lnTo>
                <a:lnTo>
                  <a:pt x="1286" y="986"/>
                </a:lnTo>
                <a:lnTo>
                  <a:pt x="1273" y="986"/>
                </a:lnTo>
                <a:lnTo>
                  <a:pt x="1261" y="987"/>
                </a:lnTo>
                <a:lnTo>
                  <a:pt x="1261" y="987"/>
                </a:lnTo>
                <a:lnTo>
                  <a:pt x="1251" y="985"/>
                </a:lnTo>
                <a:lnTo>
                  <a:pt x="1240" y="982"/>
                </a:lnTo>
                <a:lnTo>
                  <a:pt x="1230" y="979"/>
                </a:lnTo>
                <a:lnTo>
                  <a:pt x="1230" y="979"/>
                </a:lnTo>
                <a:lnTo>
                  <a:pt x="1220" y="974"/>
                </a:lnTo>
                <a:lnTo>
                  <a:pt x="1212" y="972"/>
                </a:lnTo>
                <a:lnTo>
                  <a:pt x="1193" y="968"/>
                </a:lnTo>
                <a:lnTo>
                  <a:pt x="1193" y="968"/>
                </a:lnTo>
                <a:lnTo>
                  <a:pt x="1169" y="965"/>
                </a:lnTo>
                <a:lnTo>
                  <a:pt x="1156" y="962"/>
                </a:lnTo>
                <a:lnTo>
                  <a:pt x="1156" y="962"/>
                </a:lnTo>
                <a:lnTo>
                  <a:pt x="1156" y="963"/>
                </a:lnTo>
                <a:lnTo>
                  <a:pt x="1156" y="966"/>
                </a:lnTo>
                <a:lnTo>
                  <a:pt x="1155" y="967"/>
                </a:lnTo>
                <a:lnTo>
                  <a:pt x="1154" y="967"/>
                </a:lnTo>
                <a:lnTo>
                  <a:pt x="1146" y="965"/>
                </a:lnTo>
                <a:lnTo>
                  <a:pt x="1146" y="965"/>
                </a:lnTo>
                <a:lnTo>
                  <a:pt x="1120" y="952"/>
                </a:lnTo>
                <a:lnTo>
                  <a:pt x="1090" y="936"/>
                </a:lnTo>
                <a:lnTo>
                  <a:pt x="1090" y="936"/>
                </a:lnTo>
                <a:lnTo>
                  <a:pt x="1108" y="928"/>
                </a:lnTo>
                <a:lnTo>
                  <a:pt x="1118" y="923"/>
                </a:lnTo>
                <a:lnTo>
                  <a:pt x="1125" y="917"/>
                </a:lnTo>
                <a:lnTo>
                  <a:pt x="1125" y="917"/>
                </a:lnTo>
                <a:lnTo>
                  <a:pt x="1131" y="912"/>
                </a:lnTo>
                <a:lnTo>
                  <a:pt x="1136" y="904"/>
                </a:lnTo>
                <a:lnTo>
                  <a:pt x="1141" y="896"/>
                </a:lnTo>
                <a:lnTo>
                  <a:pt x="1146" y="888"/>
                </a:lnTo>
                <a:lnTo>
                  <a:pt x="1154" y="869"/>
                </a:lnTo>
                <a:lnTo>
                  <a:pt x="1160" y="848"/>
                </a:lnTo>
                <a:lnTo>
                  <a:pt x="1165" y="827"/>
                </a:lnTo>
                <a:lnTo>
                  <a:pt x="1168" y="808"/>
                </a:lnTo>
                <a:lnTo>
                  <a:pt x="1169" y="791"/>
                </a:lnTo>
                <a:lnTo>
                  <a:pt x="1171" y="779"/>
                </a:lnTo>
                <a:lnTo>
                  <a:pt x="1171" y="779"/>
                </a:lnTo>
                <a:lnTo>
                  <a:pt x="1168" y="739"/>
                </a:lnTo>
                <a:lnTo>
                  <a:pt x="1167" y="719"/>
                </a:lnTo>
                <a:lnTo>
                  <a:pt x="1167" y="719"/>
                </a:lnTo>
                <a:lnTo>
                  <a:pt x="1171" y="716"/>
                </a:lnTo>
                <a:lnTo>
                  <a:pt x="1179" y="705"/>
                </a:lnTo>
                <a:lnTo>
                  <a:pt x="1184" y="700"/>
                </a:lnTo>
                <a:lnTo>
                  <a:pt x="1186" y="695"/>
                </a:lnTo>
                <a:lnTo>
                  <a:pt x="1187" y="690"/>
                </a:lnTo>
                <a:lnTo>
                  <a:pt x="1187" y="687"/>
                </a:lnTo>
                <a:lnTo>
                  <a:pt x="1186" y="686"/>
                </a:lnTo>
                <a:lnTo>
                  <a:pt x="1186" y="686"/>
                </a:lnTo>
                <a:lnTo>
                  <a:pt x="1166" y="669"/>
                </a:lnTo>
                <a:lnTo>
                  <a:pt x="1151" y="657"/>
                </a:lnTo>
                <a:lnTo>
                  <a:pt x="1151" y="657"/>
                </a:lnTo>
                <a:lnTo>
                  <a:pt x="1123" y="608"/>
                </a:lnTo>
                <a:lnTo>
                  <a:pt x="1103" y="575"/>
                </a:lnTo>
                <a:lnTo>
                  <a:pt x="1096" y="565"/>
                </a:lnTo>
                <a:lnTo>
                  <a:pt x="1094" y="560"/>
                </a:lnTo>
                <a:lnTo>
                  <a:pt x="1094" y="560"/>
                </a:lnTo>
                <a:lnTo>
                  <a:pt x="1089" y="558"/>
                </a:lnTo>
                <a:lnTo>
                  <a:pt x="1085" y="552"/>
                </a:lnTo>
                <a:lnTo>
                  <a:pt x="1077" y="544"/>
                </a:lnTo>
                <a:lnTo>
                  <a:pt x="1077" y="544"/>
                </a:lnTo>
                <a:lnTo>
                  <a:pt x="1077" y="538"/>
                </a:lnTo>
                <a:lnTo>
                  <a:pt x="1076" y="520"/>
                </a:lnTo>
                <a:lnTo>
                  <a:pt x="1076" y="520"/>
                </a:lnTo>
                <a:lnTo>
                  <a:pt x="1075" y="514"/>
                </a:lnTo>
                <a:lnTo>
                  <a:pt x="1074" y="507"/>
                </a:lnTo>
                <a:lnTo>
                  <a:pt x="1067" y="491"/>
                </a:lnTo>
                <a:lnTo>
                  <a:pt x="1057" y="470"/>
                </a:lnTo>
                <a:lnTo>
                  <a:pt x="1044" y="446"/>
                </a:lnTo>
                <a:lnTo>
                  <a:pt x="1044" y="446"/>
                </a:lnTo>
                <a:lnTo>
                  <a:pt x="1030" y="422"/>
                </a:lnTo>
                <a:lnTo>
                  <a:pt x="1019" y="404"/>
                </a:lnTo>
                <a:lnTo>
                  <a:pt x="1006" y="388"/>
                </a:lnTo>
                <a:lnTo>
                  <a:pt x="991" y="368"/>
                </a:lnTo>
                <a:lnTo>
                  <a:pt x="991" y="368"/>
                </a:lnTo>
                <a:lnTo>
                  <a:pt x="984" y="357"/>
                </a:lnTo>
                <a:lnTo>
                  <a:pt x="974" y="345"/>
                </a:lnTo>
                <a:lnTo>
                  <a:pt x="954" y="324"/>
                </a:lnTo>
                <a:lnTo>
                  <a:pt x="937" y="309"/>
                </a:lnTo>
                <a:lnTo>
                  <a:pt x="931" y="303"/>
                </a:lnTo>
                <a:lnTo>
                  <a:pt x="931" y="303"/>
                </a:lnTo>
                <a:lnTo>
                  <a:pt x="925" y="296"/>
                </a:lnTo>
                <a:lnTo>
                  <a:pt x="912" y="278"/>
                </a:lnTo>
                <a:lnTo>
                  <a:pt x="892" y="257"/>
                </a:lnTo>
                <a:lnTo>
                  <a:pt x="882" y="246"/>
                </a:lnTo>
                <a:lnTo>
                  <a:pt x="871" y="237"/>
                </a:lnTo>
                <a:lnTo>
                  <a:pt x="871" y="237"/>
                </a:lnTo>
                <a:lnTo>
                  <a:pt x="861" y="230"/>
                </a:lnTo>
                <a:lnTo>
                  <a:pt x="850" y="223"/>
                </a:lnTo>
                <a:lnTo>
                  <a:pt x="832" y="213"/>
                </a:lnTo>
                <a:lnTo>
                  <a:pt x="820" y="207"/>
                </a:lnTo>
                <a:lnTo>
                  <a:pt x="816" y="205"/>
                </a:lnTo>
                <a:lnTo>
                  <a:pt x="816" y="205"/>
                </a:lnTo>
                <a:lnTo>
                  <a:pt x="815" y="171"/>
                </a:lnTo>
                <a:lnTo>
                  <a:pt x="815" y="146"/>
                </a:lnTo>
                <a:lnTo>
                  <a:pt x="813" y="134"/>
                </a:lnTo>
                <a:lnTo>
                  <a:pt x="813" y="134"/>
                </a:lnTo>
                <a:lnTo>
                  <a:pt x="809" y="124"/>
                </a:lnTo>
                <a:lnTo>
                  <a:pt x="805" y="115"/>
                </a:lnTo>
                <a:lnTo>
                  <a:pt x="803" y="110"/>
                </a:lnTo>
                <a:lnTo>
                  <a:pt x="803" y="110"/>
                </a:lnTo>
                <a:lnTo>
                  <a:pt x="803" y="98"/>
                </a:lnTo>
                <a:lnTo>
                  <a:pt x="802" y="84"/>
                </a:lnTo>
                <a:lnTo>
                  <a:pt x="802" y="84"/>
                </a:lnTo>
                <a:lnTo>
                  <a:pt x="799" y="65"/>
                </a:lnTo>
                <a:lnTo>
                  <a:pt x="797" y="57"/>
                </a:lnTo>
                <a:lnTo>
                  <a:pt x="794" y="48"/>
                </a:lnTo>
                <a:lnTo>
                  <a:pt x="794" y="48"/>
                </a:lnTo>
                <a:lnTo>
                  <a:pt x="790" y="45"/>
                </a:lnTo>
                <a:lnTo>
                  <a:pt x="783" y="40"/>
                </a:lnTo>
                <a:lnTo>
                  <a:pt x="772" y="34"/>
                </a:lnTo>
                <a:lnTo>
                  <a:pt x="759" y="29"/>
                </a:lnTo>
                <a:lnTo>
                  <a:pt x="746" y="25"/>
                </a:lnTo>
                <a:lnTo>
                  <a:pt x="733" y="20"/>
                </a:lnTo>
                <a:lnTo>
                  <a:pt x="721" y="18"/>
                </a:lnTo>
                <a:lnTo>
                  <a:pt x="712" y="16"/>
                </a:lnTo>
                <a:lnTo>
                  <a:pt x="712" y="16"/>
                </a:lnTo>
                <a:lnTo>
                  <a:pt x="682" y="18"/>
                </a:lnTo>
                <a:lnTo>
                  <a:pt x="668" y="16"/>
                </a:lnTo>
                <a:lnTo>
                  <a:pt x="668" y="16"/>
                </a:lnTo>
                <a:lnTo>
                  <a:pt x="657" y="11"/>
                </a:lnTo>
                <a:lnTo>
                  <a:pt x="647" y="7"/>
                </a:lnTo>
                <a:lnTo>
                  <a:pt x="642" y="5"/>
                </a:lnTo>
                <a:lnTo>
                  <a:pt x="642" y="5"/>
                </a:lnTo>
                <a:lnTo>
                  <a:pt x="639" y="3"/>
                </a:lnTo>
                <a:lnTo>
                  <a:pt x="633" y="1"/>
                </a:lnTo>
                <a:lnTo>
                  <a:pt x="629" y="0"/>
                </a:lnTo>
                <a:lnTo>
                  <a:pt x="627" y="0"/>
                </a:lnTo>
                <a:lnTo>
                  <a:pt x="625" y="1"/>
                </a:lnTo>
                <a:lnTo>
                  <a:pt x="624" y="5"/>
                </a:lnTo>
                <a:lnTo>
                  <a:pt x="624" y="5"/>
                </a:lnTo>
                <a:lnTo>
                  <a:pt x="622" y="12"/>
                </a:lnTo>
                <a:lnTo>
                  <a:pt x="622" y="18"/>
                </a:lnTo>
                <a:lnTo>
                  <a:pt x="625" y="22"/>
                </a:lnTo>
                <a:lnTo>
                  <a:pt x="625" y="22"/>
                </a:lnTo>
                <a:lnTo>
                  <a:pt x="621" y="26"/>
                </a:lnTo>
                <a:lnTo>
                  <a:pt x="616" y="29"/>
                </a:lnTo>
                <a:lnTo>
                  <a:pt x="611" y="33"/>
                </a:lnTo>
                <a:lnTo>
                  <a:pt x="611" y="33"/>
                </a:lnTo>
                <a:lnTo>
                  <a:pt x="598" y="40"/>
                </a:lnTo>
                <a:lnTo>
                  <a:pt x="593" y="44"/>
                </a:lnTo>
                <a:lnTo>
                  <a:pt x="589" y="45"/>
                </a:lnTo>
                <a:lnTo>
                  <a:pt x="589" y="45"/>
                </a:lnTo>
                <a:lnTo>
                  <a:pt x="583" y="47"/>
                </a:lnTo>
                <a:lnTo>
                  <a:pt x="580" y="48"/>
                </a:lnTo>
                <a:lnTo>
                  <a:pt x="578" y="47"/>
                </a:lnTo>
                <a:lnTo>
                  <a:pt x="578" y="47"/>
                </a:lnTo>
                <a:lnTo>
                  <a:pt x="578" y="47"/>
                </a:lnTo>
                <a:lnTo>
                  <a:pt x="576" y="39"/>
                </a:lnTo>
                <a:lnTo>
                  <a:pt x="576" y="33"/>
                </a:lnTo>
                <a:lnTo>
                  <a:pt x="574" y="29"/>
                </a:lnTo>
                <a:lnTo>
                  <a:pt x="574" y="29"/>
                </a:lnTo>
                <a:lnTo>
                  <a:pt x="572" y="25"/>
                </a:lnTo>
                <a:lnTo>
                  <a:pt x="568" y="19"/>
                </a:lnTo>
                <a:lnTo>
                  <a:pt x="566" y="18"/>
                </a:lnTo>
                <a:lnTo>
                  <a:pt x="563" y="16"/>
                </a:lnTo>
                <a:lnTo>
                  <a:pt x="560" y="16"/>
                </a:lnTo>
                <a:lnTo>
                  <a:pt x="555" y="19"/>
                </a:lnTo>
                <a:lnTo>
                  <a:pt x="555" y="19"/>
                </a:lnTo>
                <a:lnTo>
                  <a:pt x="550" y="22"/>
                </a:lnTo>
                <a:lnTo>
                  <a:pt x="547" y="26"/>
                </a:lnTo>
                <a:lnTo>
                  <a:pt x="546" y="32"/>
                </a:lnTo>
                <a:lnTo>
                  <a:pt x="545" y="36"/>
                </a:lnTo>
                <a:lnTo>
                  <a:pt x="545" y="46"/>
                </a:lnTo>
                <a:lnTo>
                  <a:pt x="545" y="49"/>
                </a:lnTo>
                <a:lnTo>
                  <a:pt x="545" y="49"/>
                </a:lnTo>
                <a:lnTo>
                  <a:pt x="522" y="66"/>
                </a:lnTo>
                <a:lnTo>
                  <a:pt x="494" y="87"/>
                </a:lnTo>
                <a:lnTo>
                  <a:pt x="494" y="87"/>
                </a:lnTo>
                <a:lnTo>
                  <a:pt x="490" y="92"/>
                </a:lnTo>
                <a:lnTo>
                  <a:pt x="487" y="101"/>
                </a:lnTo>
                <a:lnTo>
                  <a:pt x="478" y="126"/>
                </a:lnTo>
                <a:lnTo>
                  <a:pt x="473" y="151"/>
                </a:lnTo>
                <a:lnTo>
                  <a:pt x="471" y="165"/>
                </a:lnTo>
                <a:lnTo>
                  <a:pt x="471" y="165"/>
                </a:lnTo>
                <a:lnTo>
                  <a:pt x="471" y="176"/>
                </a:lnTo>
                <a:lnTo>
                  <a:pt x="473" y="179"/>
                </a:lnTo>
                <a:lnTo>
                  <a:pt x="474" y="182"/>
                </a:lnTo>
                <a:lnTo>
                  <a:pt x="474" y="182"/>
                </a:lnTo>
                <a:lnTo>
                  <a:pt x="483" y="185"/>
                </a:lnTo>
                <a:lnTo>
                  <a:pt x="489" y="187"/>
                </a:lnTo>
                <a:lnTo>
                  <a:pt x="495" y="189"/>
                </a:lnTo>
                <a:lnTo>
                  <a:pt x="495" y="189"/>
                </a:lnTo>
                <a:lnTo>
                  <a:pt x="515" y="189"/>
                </a:lnTo>
                <a:lnTo>
                  <a:pt x="528" y="189"/>
                </a:lnTo>
                <a:lnTo>
                  <a:pt x="530" y="197"/>
                </a:lnTo>
                <a:lnTo>
                  <a:pt x="530" y="197"/>
                </a:lnTo>
                <a:lnTo>
                  <a:pt x="519" y="200"/>
                </a:lnTo>
                <a:lnTo>
                  <a:pt x="510" y="206"/>
                </a:lnTo>
                <a:lnTo>
                  <a:pt x="506" y="209"/>
                </a:lnTo>
                <a:lnTo>
                  <a:pt x="502" y="212"/>
                </a:lnTo>
                <a:lnTo>
                  <a:pt x="502" y="212"/>
                </a:lnTo>
                <a:lnTo>
                  <a:pt x="500" y="217"/>
                </a:lnTo>
                <a:lnTo>
                  <a:pt x="499" y="223"/>
                </a:lnTo>
                <a:lnTo>
                  <a:pt x="497" y="229"/>
                </a:lnTo>
                <a:lnTo>
                  <a:pt x="497" y="236"/>
                </a:lnTo>
                <a:lnTo>
                  <a:pt x="499" y="249"/>
                </a:lnTo>
                <a:lnTo>
                  <a:pt x="500" y="256"/>
                </a:lnTo>
                <a:lnTo>
                  <a:pt x="502" y="262"/>
                </a:lnTo>
                <a:lnTo>
                  <a:pt x="502" y="262"/>
                </a:lnTo>
                <a:lnTo>
                  <a:pt x="513" y="282"/>
                </a:lnTo>
                <a:lnTo>
                  <a:pt x="519" y="291"/>
                </a:lnTo>
                <a:lnTo>
                  <a:pt x="524" y="302"/>
                </a:lnTo>
                <a:lnTo>
                  <a:pt x="524" y="302"/>
                </a:lnTo>
                <a:lnTo>
                  <a:pt x="523" y="307"/>
                </a:lnTo>
                <a:lnTo>
                  <a:pt x="523" y="311"/>
                </a:lnTo>
                <a:lnTo>
                  <a:pt x="523" y="316"/>
                </a:lnTo>
                <a:lnTo>
                  <a:pt x="523" y="316"/>
                </a:lnTo>
                <a:lnTo>
                  <a:pt x="526" y="328"/>
                </a:lnTo>
                <a:lnTo>
                  <a:pt x="527" y="335"/>
                </a:lnTo>
                <a:lnTo>
                  <a:pt x="506" y="354"/>
                </a:lnTo>
                <a:lnTo>
                  <a:pt x="506" y="354"/>
                </a:lnTo>
                <a:lnTo>
                  <a:pt x="506" y="362"/>
                </a:lnTo>
                <a:lnTo>
                  <a:pt x="504" y="367"/>
                </a:lnTo>
                <a:lnTo>
                  <a:pt x="503" y="369"/>
                </a:lnTo>
                <a:lnTo>
                  <a:pt x="502" y="370"/>
                </a:lnTo>
                <a:lnTo>
                  <a:pt x="502" y="370"/>
                </a:lnTo>
                <a:lnTo>
                  <a:pt x="462" y="396"/>
                </a:lnTo>
                <a:lnTo>
                  <a:pt x="376" y="454"/>
                </a:lnTo>
                <a:lnTo>
                  <a:pt x="287" y="513"/>
                </a:lnTo>
                <a:lnTo>
                  <a:pt x="241" y="545"/>
                </a:lnTo>
                <a:lnTo>
                  <a:pt x="241" y="545"/>
                </a:lnTo>
                <a:lnTo>
                  <a:pt x="236" y="550"/>
                </a:lnTo>
                <a:lnTo>
                  <a:pt x="229" y="553"/>
                </a:lnTo>
                <a:lnTo>
                  <a:pt x="212" y="561"/>
                </a:lnTo>
                <a:lnTo>
                  <a:pt x="193" y="570"/>
                </a:lnTo>
                <a:lnTo>
                  <a:pt x="179" y="577"/>
                </a:lnTo>
                <a:lnTo>
                  <a:pt x="179" y="577"/>
                </a:lnTo>
                <a:lnTo>
                  <a:pt x="172" y="579"/>
                </a:lnTo>
                <a:lnTo>
                  <a:pt x="165" y="580"/>
                </a:lnTo>
                <a:lnTo>
                  <a:pt x="157" y="581"/>
                </a:lnTo>
                <a:lnTo>
                  <a:pt x="147" y="581"/>
                </a:lnTo>
                <a:lnTo>
                  <a:pt x="131" y="580"/>
                </a:lnTo>
                <a:lnTo>
                  <a:pt x="118" y="578"/>
                </a:lnTo>
                <a:lnTo>
                  <a:pt x="118" y="578"/>
                </a:lnTo>
                <a:lnTo>
                  <a:pt x="88" y="571"/>
                </a:lnTo>
                <a:lnTo>
                  <a:pt x="88" y="571"/>
                </a:lnTo>
                <a:lnTo>
                  <a:pt x="86" y="571"/>
                </a:lnTo>
                <a:lnTo>
                  <a:pt x="81" y="571"/>
                </a:lnTo>
                <a:lnTo>
                  <a:pt x="73" y="573"/>
                </a:lnTo>
                <a:lnTo>
                  <a:pt x="61" y="578"/>
                </a:lnTo>
                <a:lnTo>
                  <a:pt x="61" y="578"/>
                </a:lnTo>
                <a:lnTo>
                  <a:pt x="54" y="581"/>
                </a:lnTo>
                <a:lnTo>
                  <a:pt x="45" y="584"/>
                </a:lnTo>
                <a:lnTo>
                  <a:pt x="26" y="590"/>
                </a:lnTo>
                <a:lnTo>
                  <a:pt x="17" y="592"/>
                </a:lnTo>
                <a:lnTo>
                  <a:pt x="10" y="594"/>
                </a:lnTo>
                <a:lnTo>
                  <a:pt x="6" y="598"/>
                </a:lnTo>
                <a:lnTo>
                  <a:pt x="6" y="599"/>
                </a:lnTo>
                <a:lnTo>
                  <a:pt x="6" y="600"/>
                </a:lnTo>
                <a:lnTo>
                  <a:pt x="6" y="600"/>
                </a:lnTo>
                <a:close/>
                <a:moveTo>
                  <a:pt x="534" y="202"/>
                </a:moveTo>
                <a:lnTo>
                  <a:pt x="546" y="237"/>
                </a:lnTo>
                <a:lnTo>
                  <a:pt x="541" y="244"/>
                </a:lnTo>
                <a:lnTo>
                  <a:pt x="541" y="244"/>
                </a:lnTo>
                <a:lnTo>
                  <a:pt x="522" y="237"/>
                </a:lnTo>
                <a:lnTo>
                  <a:pt x="509" y="232"/>
                </a:lnTo>
                <a:lnTo>
                  <a:pt x="502" y="230"/>
                </a:lnTo>
                <a:lnTo>
                  <a:pt x="502" y="230"/>
                </a:lnTo>
                <a:lnTo>
                  <a:pt x="502" y="230"/>
                </a:lnTo>
                <a:lnTo>
                  <a:pt x="502" y="226"/>
                </a:lnTo>
                <a:lnTo>
                  <a:pt x="504" y="223"/>
                </a:lnTo>
                <a:lnTo>
                  <a:pt x="509" y="218"/>
                </a:lnTo>
                <a:lnTo>
                  <a:pt x="509" y="218"/>
                </a:lnTo>
                <a:lnTo>
                  <a:pt x="516" y="212"/>
                </a:lnTo>
                <a:lnTo>
                  <a:pt x="524" y="207"/>
                </a:lnTo>
                <a:lnTo>
                  <a:pt x="534" y="202"/>
                </a:lnTo>
                <a:lnTo>
                  <a:pt x="534" y="202"/>
                </a:lnTo>
                <a:close/>
                <a:moveTo>
                  <a:pt x="542" y="197"/>
                </a:moveTo>
                <a:lnTo>
                  <a:pt x="542" y="197"/>
                </a:lnTo>
                <a:lnTo>
                  <a:pt x="543" y="196"/>
                </a:lnTo>
                <a:lnTo>
                  <a:pt x="547" y="195"/>
                </a:lnTo>
                <a:lnTo>
                  <a:pt x="552" y="193"/>
                </a:lnTo>
                <a:lnTo>
                  <a:pt x="569" y="215"/>
                </a:lnTo>
                <a:lnTo>
                  <a:pt x="566" y="223"/>
                </a:lnTo>
                <a:lnTo>
                  <a:pt x="553" y="229"/>
                </a:lnTo>
                <a:lnTo>
                  <a:pt x="553" y="229"/>
                </a:lnTo>
                <a:lnTo>
                  <a:pt x="548" y="213"/>
                </a:lnTo>
                <a:lnTo>
                  <a:pt x="542" y="197"/>
                </a:lnTo>
                <a:lnTo>
                  <a:pt x="542" y="197"/>
                </a:lnTo>
                <a:close/>
                <a:moveTo>
                  <a:pt x="535" y="141"/>
                </a:moveTo>
                <a:lnTo>
                  <a:pt x="548" y="178"/>
                </a:lnTo>
                <a:lnTo>
                  <a:pt x="534" y="179"/>
                </a:lnTo>
                <a:lnTo>
                  <a:pt x="534" y="179"/>
                </a:lnTo>
                <a:lnTo>
                  <a:pt x="530" y="170"/>
                </a:lnTo>
                <a:lnTo>
                  <a:pt x="524" y="154"/>
                </a:lnTo>
                <a:lnTo>
                  <a:pt x="524" y="154"/>
                </a:lnTo>
                <a:lnTo>
                  <a:pt x="523" y="145"/>
                </a:lnTo>
                <a:lnTo>
                  <a:pt x="535" y="141"/>
                </a:lnTo>
                <a:close/>
                <a:moveTo>
                  <a:pt x="528" y="106"/>
                </a:moveTo>
                <a:lnTo>
                  <a:pt x="530" y="124"/>
                </a:lnTo>
                <a:lnTo>
                  <a:pt x="530" y="128"/>
                </a:lnTo>
                <a:lnTo>
                  <a:pt x="519" y="128"/>
                </a:lnTo>
                <a:lnTo>
                  <a:pt x="516" y="114"/>
                </a:lnTo>
                <a:lnTo>
                  <a:pt x="528" y="106"/>
                </a:lnTo>
                <a:close/>
                <a:moveTo>
                  <a:pt x="516" y="149"/>
                </a:moveTo>
                <a:lnTo>
                  <a:pt x="523" y="182"/>
                </a:lnTo>
                <a:lnTo>
                  <a:pt x="523" y="182"/>
                </a:lnTo>
                <a:lnTo>
                  <a:pt x="516" y="183"/>
                </a:lnTo>
                <a:lnTo>
                  <a:pt x="506" y="183"/>
                </a:lnTo>
                <a:lnTo>
                  <a:pt x="506" y="183"/>
                </a:lnTo>
                <a:lnTo>
                  <a:pt x="499" y="182"/>
                </a:lnTo>
                <a:lnTo>
                  <a:pt x="499" y="169"/>
                </a:lnTo>
                <a:lnTo>
                  <a:pt x="499" y="169"/>
                </a:lnTo>
                <a:lnTo>
                  <a:pt x="499" y="161"/>
                </a:lnTo>
                <a:lnTo>
                  <a:pt x="497" y="157"/>
                </a:lnTo>
                <a:lnTo>
                  <a:pt x="516" y="149"/>
                </a:lnTo>
                <a:close/>
                <a:moveTo>
                  <a:pt x="484" y="134"/>
                </a:moveTo>
                <a:lnTo>
                  <a:pt x="497" y="139"/>
                </a:lnTo>
                <a:lnTo>
                  <a:pt x="497" y="139"/>
                </a:lnTo>
                <a:lnTo>
                  <a:pt x="495" y="146"/>
                </a:lnTo>
                <a:lnTo>
                  <a:pt x="495" y="146"/>
                </a:lnTo>
                <a:lnTo>
                  <a:pt x="494" y="150"/>
                </a:lnTo>
                <a:lnTo>
                  <a:pt x="490" y="151"/>
                </a:lnTo>
                <a:lnTo>
                  <a:pt x="490" y="151"/>
                </a:lnTo>
                <a:lnTo>
                  <a:pt x="488" y="153"/>
                </a:lnTo>
                <a:lnTo>
                  <a:pt x="487" y="158"/>
                </a:lnTo>
                <a:lnTo>
                  <a:pt x="484" y="164"/>
                </a:lnTo>
                <a:lnTo>
                  <a:pt x="484" y="164"/>
                </a:lnTo>
                <a:lnTo>
                  <a:pt x="483" y="158"/>
                </a:lnTo>
                <a:lnTo>
                  <a:pt x="483" y="152"/>
                </a:lnTo>
                <a:lnTo>
                  <a:pt x="483" y="146"/>
                </a:lnTo>
                <a:lnTo>
                  <a:pt x="483" y="146"/>
                </a:lnTo>
                <a:lnTo>
                  <a:pt x="484" y="134"/>
                </a:lnTo>
                <a:lnTo>
                  <a:pt x="484" y="1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FF93606-85CF-4372-B58A-17676E58FB17}"/>
              </a:ext>
            </a:extLst>
          </p:cNvPr>
          <p:cNvSpPr>
            <a:spLocks noEditPoints="1"/>
          </p:cNvSpPr>
          <p:nvPr/>
        </p:nvSpPr>
        <p:spPr bwMode="auto">
          <a:xfrm>
            <a:off x="4128694" y="827650"/>
            <a:ext cx="1583312" cy="1576574"/>
          </a:xfrm>
          <a:custGeom>
            <a:avLst/>
            <a:gdLst>
              <a:gd name="T0" fmla="*/ 313 w 1175"/>
              <a:gd name="T1" fmla="*/ 599 h 1170"/>
              <a:gd name="T2" fmla="*/ 244 w 1175"/>
              <a:gd name="T3" fmla="*/ 500 h 1170"/>
              <a:gd name="T4" fmla="*/ 69 w 1175"/>
              <a:gd name="T5" fmla="*/ 454 h 1170"/>
              <a:gd name="T6" fmla="*/ 0 w 1175"/>
              <a:gd name="T7" fmla="*/ 516 h 1170"/>
              <a:gd name="T8" fmla="*/ 43 w 1175"/>
              <a:gd name="T9" fmla="*/ 559 h 1170"/>
              <a:gd name="T10" fmla="*/ 70 w 1175"/>
              <a:gd name="T11" fmla="*/ 634 h 1170"/>
              <a:gd name="T12" fmla="*/ 174 w 1175"/>
              <a:gd name="T13" fmla="*/ 670 h 1170"/>
              <a:gd name="T14" fmla="*/ 257 w 1175"/>
              <a:gd name="T15" fmla="*/ 648 h 1170"/>
              <a:gd name="T16" fmla="*/ 305 w 1175"/>
              <a:gd name="T17" fmla="*/ 694 h 1170"/>
              <a:gd name="T18" fmla="*/ 315 w 1175"/>
              <a:gd name="T19" fmla="*/ 889 h 1170"/>
              <a:gd name="T20" fmla="*/ 185 w 1175"/>
              <a:gd name="T21" fmla="*/ 1002 h 1170"/>
              <a:gd name="T22" fmla="*/ 145 w 1175"/>
              <a:gd name="T23" fmla="*/ 1072 h 1170"/>
              <a:gd name="T24" fmla="*/ 295 w 1175"/>
              <a:gd name="T25" fmla="*/ 1087 h 1170"/>
              <a:gd name="T26" fmla="*/ 466 w 1175"/>
              <a:gd name="T27" fmla="*/ 1080 h 1170"/>
              <a:gd name="T28" fmla="*/ 488 w 1175"/>
              <a:gd name="T29" fmla="*/ 1042 h 1170"/>
              <a:gd name="T30" fmla="*/ 494 w 1175"/>
              <a:gd name="T31" fmla="*/ 926 h 1170"/>
              <a:gd name="T32" fmla="*/ 506 w 1175"/>
              <a:gd name="T33" fmla="*/ 976 h 1170"/>
              <a:gd name="T34" fmla="*/ 520 w 1175"/>
              <a:gd name="T35" fmla="*/ 970 h 1170"/>
              <a:gd name="T36" fmla="*/ 559 w 1175"/>
              <a:gd name="T37" fmla="*/ 939 h 1170"/>
              <a:gd name="T38" fmla="*/ 670 w 1175"/>
              <a:gd name="T39" fmla="*/ 993 h 1170"/>
              <a:gd name="T40" fmla="*/ 941 w 1175"/>
              <a:gd name="T41" fmla="*/ 1073 h 1170"/>
              <a:gd name="T42" fmla="*/ 983 w 1175"/>
              <a:gd name="T43" fmla="*/ 1108 h 1170"/>
              <a:gd name="T44" fmla="*/ 1000 w 1175"/>
              <a:gd name="T45" fmla="*/ 1164 h 1170"/>
              <a:gd name="T46" fmla="*/ 1019 w 1175"/>
              <a:gd name="T47" fmla="*/ 1170 h 1170"/>
              <a:gd name="T48" fmla="*/ 1131 w 1175"/>
              <a:gd name="T49" fmla="*/ 1131 h 1170"/>
              <a:gd name="T50" fmla="*/ 1155 w 1175"/>
              <a:gd name="T51" fmla="*/ 1057 h 1170"/>
              <a:gd name="T52" fmla="*/ 1103 w 1175"/>
              <a:gd name="T53" fmla="*/ 986 h 1170"/>
              <a:gd name="T54" fmla="*/ 1098 w 1175"/>
              <a:gd name="T55" fmla="*/ 893 h 1170"/>
              <a:gd name="T56" fmla="*/ 1117 w 1175"/>
              <a:gd name="T57" fmla="*/ 709 h 1170"/>
              <a:gd name="T58" fmla="*/ 1080 w 1175"/>
              <a:gd name="T59" fmla="*/ 646 h 1170"/>
              <a:gd name="T60" fmla="*/ 940 w 1175"/>
              <a:gd name="T61" fmla="*/ 415 h 1170"/>
              <a:gd name="T62" fmla="*/ 854 w 1175"/>
              <a:gd name="T63" fmla="*/ 357 h 1170"/>
              <a:gd name="T64" fmla="*/ 730 w 1175"/>
              <a:gd name="T65" fmla="*/ 296 h 1170"/>
              <a:gd name="T66" fmla="*/ 658 w 1175"/>
              <a:gd name="T67" fmla="*/ 256 h 1170"/>
              <a:gd name="T68" fmla="*/ 688 w 1175"/>
              <a:gd name="T69" fmla="*/ 167 h 1170"/>
              <a:gd name="T70" fmla="*/ 703 w 1175"/>
              <a:gd name="T71" fmla="*/ 108 h 1170"/>
              <a:gd name="T72" fmla="*/ 638 w 1175"/>
              <a:gd name="T73" fmla="*/ 48 h 1170"/>
              <a:gd name="T74" fmla="*/ 578 w 1175"/>
              <a:gd name="T75" fmla="*/ 26 h 1170"/>
              <a:gd name="T76" fmla="*/ 464 w 1175"/>
              <a:gd name="T77" fmla="*/ 20 h 1170"/>
              <a:gd name="T78" fmla="*/ 413 w 1175"/>
              <a:gd name="T79" fmla="*/ 3 h 1170"/>
              <a:gd name="T80" fmla="*/ 409 w 1175"/>
              <a:gd name="T81" fmla="*/ 27 h 1170"/>
              <a:gd name="T82" fmla="*/ 330 w 1175"/>
              <a:gd name="T83" fmla="*/ 155 h 1170"/>
              <a:gd name="T84" fmla="*/ 339 w 1175"/>
              <a:gd name="T85" fmla="*/ 211 h 1170"/>
              <a:gd name="T86" fmla="*/ 386 w 1175"/>
              <a:gd name="T87" fmla="*/ 341 h 1170"/>
              <a:gd name="T88" fmla="*/ 411 w 1175"/>
              <a:gd name="T89" fmla="*/ 407 h 1170"/>
              <a:gd name="T90" fmla="*/ 441 w 1175"/>
              <a:gd name="T91" fmla="*/ 451 h 1170"/>
              <a:gd name="T92" fmla="*/ 504 w 1175"/>
              <a:gd name="T93" fmla="*/ 497 h 1170"/>
              <a:gd name="T94" fmla="*/ 466 w 1175"/>
              <a:gd name="T95" fmla="*/ 546 h 1170"/>
              <a:gd name="T96" fmla="*/ 451 w 1175"/>
              <a:gd name="T97" fmla="*/ 533 h 1170"/>
              <a:gd name="T98" fmla="*/ 389 w 1175"/>
              <a:gd name="T99" fmla="*/ 527 h 1170"/>
              <a:gd name="T100" fmla="*/ 315 w 1175"/>
              <a:gd name="T101" fmla="*/ 608 h 1170"/>
              <a:gd name="T102" fmla="*/ 407 w 1175"/>
              <a:gd name="T103" fmla="*/ 391 h 1170"/>
              <a:gd name="T104" fmla="*/ 397 w 1175"/>
              <a:gd name="T105" fmla="*/ 345 h 1170"/>
              <a:gd name="T106" fmla="*/ 389 w 1175"/>
              <a:gd name="T107" fmla="*/ 183 h 1170"/>
              <a:gd name="T108" fmla="*/ 373 w 1175"/>
              <a:gd name="T109" fmla="*/ 168 h 1170"/>
              <a:gd name="T110" fmla="*/ 400 w 1175"/>
              <a:gd name="T111" fmla="*/ 111 h 1170"/>
              <a:gd name="T112" fmla="*/ 414 w 1175"/>
              <a:gd name="T113" fmla="*/ 147 h 1170"/>
              <a:gd name="T114" fmla="*/ 392 w 1175"/>
              <a:gd name="T115" fmla="*/ 124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5" h="1170">
                <a:moveTo>
                  <a:pt x="315" y="608"/>
                </a:moveTo>
                <a:lnTo>
                  <a:pt x="315" y="608"/>
                </a:lnTo>
                <a:lnTo>
                  <a:pt x="313" y="605"/>
                </a:lnTo>
                <a:lnTo>
                  <a:pt x="307" y="600"/>
                </a:lnTo>
                <a:lnTo>
                  <a:pt x="307" y="600"/>
                </a:lnTo>
                <a:lnTo>
                  <a:pt x="305" y="598"/>
                </a:lnTo>
                <a:lnTo>
                  <a:pt x="307" y="600"/>
                </a:lnTo>
                <a:lnTo>
                  <a:pt x="307" y="600"/>
                </a:lnTo>
                <a:lnTo>
                  <a:pt x="309" y="600"/>
                </a:lnTo>
                <a:lnTo>
                  <a:pt x="310" y="600"/>
                </a:lnTo>
                <a:lnTo>
                  <a:pt x="313" y="599"/>
                </a:lnTo>
                <a:lnTo>
                  <a:pt x="314" y="593"/>
                </a:lnTo>
                <a:lnTo>
                  <a:pt x="315" y="581"/>
                </a:lnTo>
                <a:lnTo>
                  <a:pt x="315" y="581"/>
                </a:lnTo>
                <a:lnTo>
                  <a:pt x="315" y="571"/>
                </a:lnTo>
                <a:lnTo>
                  <a:pt x="314" y="561"/>
                </a:lnTo>
                <a:lnTo>
                  <a:pt x="310" y="553"/>
                </a:lnTo>
                <a:lnTo>
                  <a:pt x="306" y="545"/>
                </a:lnTo>
                <a:lnTo>
                  <a:pt x="297" y="535"/>
                </a:lnTo>
                <a:lnTo>
                  <a:pt x="284" y="526"/>
                </a:lnTo>
                <a:lnTo>
                  <a:pt x="267" y="514"/>
                </a:lnTo>
                <a:lnTo>
                  <a:pt x="244" y="500"/>
                </a:lnTo>
                <a:lnTo>
                  <a:pt x="244" y="500"/>
                </a:lnTo>
                <a:lnTo>
                  <a:pt x="197" y="473"/>
                </a:lnTo>
                <a:lnTo>
                  <a:pt x="158" y="453"/>
                </a:lnTo>
                <a:lnTo>
                  <a:pt x="142" y="444"/>
                </a:lnTo>
                <a:lnTo>
                  <a:pt x="128" y="440"/>
                </a:lnTo>
                <a:lnTo>
                  <a:pt x="117" y="436"/>
                </a:lnTo>
                <a:lnTo>
                  <a:pt x="109" y="436"/>
                </a:lnTo>
                <a:lnTo>
                  <a:pt x="109" y="436"/>
                </a:lnTo>
                <a:lnTo>
                  <a:pt x="101" y="439"/>
                </a:lnTo>
                <a:lnTo>
                  <a:pt x="90" y="442"/>
                </a:lnTo>
                <a:lnTo>
                  <a:pt x="69" y="454"/>
                </a:lnTo>
                <a:lnTo>
                  <a:pt x="50" y="466"/>
                </a:lnTo>
                <a:lnTo>
                  <a:pt x="43" y="470"/>
                </a:lnTo>
                <a:lnTo>
                  <a:pt x="43" y="470"/>
                </a:lnTo>
                <a:lnTo>
                  <a:pt x="35" y="475"/>
                </a:lnTo>
                <a:lnTo>
                  <a:pt x="26" y="480"/>
                </a:lnTo>
                <a:lnTo>
                  <a:pt x="18" y="487"/>
                </a:lnTo>
                <a:lnTo>
                  <a:pt x="10" y="494"/>
                </a:lnTo>
                <a:lnTo>
                  <a:pt x="4" y="503"/>
                </a:lnTo>
                <a:lnTo>
                  <a:pt x="2" y="507"/>
                </a:lnTo>
                <a:lnTo>
                  <a:pt x="0" y="512"/>
                </a:lnTo>
                <a:lnTo>
                  <a:pt x="0" y="516"/>
                </a:lnTo>
                <a:lnTo>
                  <a:pt x="2" y="521"/>
                </a:lnTo>
                <a:lnTo>
                  <a:pt x="2" y="521"/>
                </a:lnTo>
                <a:lnTo>
                  <a:pt x="6" y="529"/>
                </a:lnTo>
                <a:lnTo>
                  <a:pt x="11" y="535"/>
                </a:lnTo>
                <a:lnTo>
                  <a:pt x="16" y="541"/>
                </a:lnTo>
                <a:lnTo>
                  <a:pt x="20" y="545"/>
                </a:lnTo>
                <a:lnTo>
                  <a:pt x="30" y="549"/>
                </a:lnTo>
                <a:lnTo>
                  <a:pt x="38" y="553"/>
                </a:lnTo>
                <a:lnTo>
                  <a:pt x="38" y="553"/>
                </a:lnTo>
                <a:lnTo>
                  <a:pt x="40" y="555"/>
                </a:lnTo>
                <a:lnTo>
                  <a:pt x="43" y="559"/>
                </a:lnTo>
                <a:lnTo>
                  <a:pt x="44" y="564"/>
                </a:lnTo>
                <a:lnTo>
                  <a:pt x="44" y="568"/>
                </a:lnTo>
                <a:lnTo>
                  <a:pt x="44" y="578"/>
                </a:lnTo>
                <a:lnTo>
                  <a:pt x="44" y="585"/>
                </a:lnTo>
                <a:lnTo>
                  <a:pt x="44" y="585"/>
                </a:lnTo>
                <a:lnTo>
                  <a:pt x="46" y="594"/>
                </a:lnTo>
                <a:lnTo>
                  <a:pt x="50" y="606"/>
                </a:lnTo>
                <a:lnTo>
                  <a:pt x="53" y="613"/>
                </a:lnTo>
                <a:lnTo>
                  <a:pt x="58" y="620"/>
                </a:lnTo>
                <a:lnTo>
                  <a:pt x="64" y="627"/>
                </a:lnTo>
                <a:lnTo>
                  <a:pt x="70" y="634"/>
                </a:lnTo>
                <a:lnTo>
                  <a:pt x="70" y="634"/>
                </a:lnTo>
                <a:lnTo>
                  <a:pt x="78" y="640"/>
                </a:lnTo>
                <a:lnTo>
                  <a:pt x="86" y="647"/>
                </a:lnTo>
                <a:lnTo>
                  <a:pt x="96" y="653"/>
                </a:lnTo>
                <a:lnTo>
                  <a:pt x="106" y="659"/>
                </a:lnTo>
                <a:lnTo>
                  <a:pt x="118" y="664"/>
                </a:lnTo>
                <a:lnTo>
                  <a:pt x="131" y="667"/>
                </a:lnTo>
                <a:lnTo>
                  <a:pt x="145" y="670"/>
                </a:lnTo>
                <a:lnTo>
                  <a:pt x="160" y="670"/>
                </a:lnTo>
                <a:lnTo>
                  <a:pt x="160" y="670"/>
                </a:lnTo>
                <a:lnTo>
                  <a:pt x="174" y="670"/>
                </a:lnTo>
                <a:lnTo>
                  <a:pt x="185" y="668"/>
                </a:lnTo>
                <a:lnTo>
                  <a:pt x="196" y="666"/>
                </a:lnTo>
                <a:lnTo>
                  <a:pt x="205" y="664"/>
                </a:lnTo>
                <a:lnTo>
                  <a:pt x="217" y="659"/>
                </a:lnTo>
                <a:lnTo>
                  <a:pt x="226" y="657"/>
                </a:lnTo>
                <a:lnTo>
                  <a:pt x="226" y="657"/>
                </a:lnTo>
                <a:lnTo>
                  <a:pt x="236" y="658"/>
                </a:lnTo>
                <a:lnTo>
                  <a:pt x="240" y="658"/>
                </a:lnTo>
                <a:lnTo>
                  <a:pt x="243" y="657"/>
                </a:lnTo>
                <a:lnTo>
                  <a:pt x="243" y="657"/>
                </a:lnTo>
                <a:lnTo>
                  <a:pt x="257" y="648"/>
                </a:lnTo>
                <a:lnTo>
                  <a:pt x="296" y="657"/>
                </a:lnTo>
                <a:lnTo>
                  <a:pt x="336" y="674"/>
                </a:lnTo>
                <a:lnTo>
                  <a:pt x="336" y="674"/>
                </a:lnTo>
                <a:lnTo>
                  <a:pt x="333" y="674"/>
                </a:lnTo>
                <a:lnTo>
                  <a:pt x="326" y="676"/>
                </a:lnTo>
                <a:lnTo>
                  <a:pt x="321" y="678"/>
                </a:lnTo>
                <a:lnTo>
                  <a:pt x="316" y="679"/>
                </a:lnTo>
                <a:lnTo>
                  <a:pt x="312" y="683"/>
                </a:lnTo>
                <a:lnTo>
                  <a:pt x="309" y="687"/>
                </a:lnTo>
                <a:lnTo>
                  <a:pt x="309" y="687"/>
                </a:lnTo>
                <a:lnTo>
                  <a:pt x="305" y="694"/>
                </a:lnTo>
                <a:lnTo>
                  <a:pt x="302" y="699"/>
                </a:lnTo>
                <a:lnTo>
                  <a:pt x="301" y="706"/>
                </a:lnTo>
                <a:lnTo>
                  <a:pt x="300" y="722"/>
                </a:lnTo>
                <a:lnTo>
                  <a:pt x="300" y="722"/>
                </a:lnTo>
                <a:lnTo>
                  <a:pt x="301" y="735"/>
                </a:lnTo>
                <a:lnTo>
                  <a:pt x="302" y="755"/>
                </a:lnTo>
                <a:lnTo>
                  <a:pt x="307" y="805"/>
                </a:lnTo>
                <a:lnTo>
                  <a:pt x="313" y="855"/>
                </a:lnTo>
                <a:lnTo>
                  <a:pt x="314" y="875"/>
                </a:lnTo>
                <a:lnTo>
                  <a:pt x="315" y="889"/>
                </a:lnTo>
                <a:lnTo>
                  <a:pt x="315" y="889"/>
                </a:lnTo>
                <a:lnTo>
                  <a:pt x="316" y="931"/>
                </a:lnTo>
                <a:lnTo>
                  <a:pt x="318" y="955"/>
                </a:lnTo>
                <a:lnTo>
                  <a:pt x="318" y="955"/>
                </a:lnTo>
                <a:lnTo>
                  <a:pt x="273" y="975"/>
                </a:lnTo>
                <a:lnTo>
                  <a:pt x="241" y="988"/>
                </a:lnTo>
                <a:lnTo>
                  <a:pt x="223" y="995"/>
                </a:lnTo>
                <a:lnTo>
                  <a:pt x="223" y="995"/>
                </a:lnTo>
                <a:lnTo>
                  <a:pt x="205" y="996"/>
                </a:lnTo>
                <a:lnTo>
                  <a:pt x="195" y="998"/>
                </a:lnTo>
                <a:lnTo>
                  <a:pt x="189" y="1000"/>
                </a:lnTo>
                <a:lnTo>
                  <a:pt x="185" y="1002"/>
                </a:lnTo>
                <a:lnTo>
                  <a:pt x="185" y="1002"/>
                </a:lnTo>
                <a:lnTo>
                  <a:pt x="175" y="1009"/>
                </a:lnTo>
                <a:lnTo>
                  <a:pt x="169" y="1015"/>
                </a:lnTo>
                <a:lnTo>
                  <a:pt x="162" y="1021"/>
                </a:lnTo>
                <a:lnTo>
                  <a:pt x="156" y="1028"/>
                </a:lnTo>
                <a:lnTo>
                  <a:pt x="151" y="1036"/>
                </a:lnTo>
                <a:lnTo>
                  <a:pt x="147" y="1045"/>
                </a:lnTo>
                <a:lnTo>
                  <a:pt x="144" y="1055"/>
                </a:lnTo>
                <a:lnTo>
                  <a:pt x="144" y="1055"/>
                </a:lnTo>
                <a:lnTo>
                  <a:pt x="144" y="1064"/>
                </a:lnTo>
                <a:lnTo>
                  <a:pt x="145" y="1072"/>
                </a:lnTo>
                <a:lnTo>
                  <a:pt x="148" y="1079"/>
                </a:lnTo>
                <a:lnTo>
                  <a:pt x="150" y="1085"/>
                </a:lnTo>
                <a:lnTo>
                  <a:pt x="155" y="1088"/>
                </a:lnTo>
                <a:lnTo>
                  <a:pt x="160" y="1092"/>
                </a:lnTo>
                <a:lnTo>
                  <a:pt x="164" y="1093"/>
                </a:lnTo>
                <a:lnTo>
                  <a:pt x="170" y="1093"/>
                </a:lnTo>
                <a:lnTo>
                  <a:pt x="170" y="1093"/>
                </a:lnTo>
                <a:lnTo>
                  <a:pt x="276" y="1087"/>
                </a:lnTo>
                <a:lnTo>
                  <a:pt x="276" y="1087"/>
                </a:lnTo>
                <a:lnTo>
                  <a:pt x="284" y="1087"/>
                </a:lnTo>
                <a:lnTo>
                  <a:pt x="295" y="1087"/>
                </a:lnTo>
                <a:lnTo>
                  <a:pt x="309" y="1087"/>
                </a:lnTo>
                <a:lnTo>
                  <a:pt x="328" y="1087"/>
                </a:lnTo>
                <a:lnTo>
                  <a:pt x="328" y="1087"/>
                </a:lnTo>
                <a:lnTo>
                  <a:pt x="347" y="1085"/>
                </a:lnTo>
                <a:lnTo>
                  <a:pt x="363" y="1082"/>
                </a:lnTo>
                <a:lnTo>
                  <a:pt x="378" y="1081"/>
                </a:lnTo>
                <a:lnTo>
                  <a:pt x="394" y="1080"/>
                </a:lnTo>
                <a:lnTo>
                  <a:pt x="394" y="1080"/>
                </a:lnTo>
                <a:lnTo>
                  <a:pt x="435" y="1081"/>
                </a:lnTo>
                <a:lnTo>
                  <a:pt x="466" y="1080"/>
                </a:lnTo>
                <a:lnTo>
                  <a:pt x="466" y="1080"/>
                </a:lnTo>
                <a:lnTo>
                  <a:pt x="470" y="1080"/>
                </a:lnTo>
                <a:lnTo>
                  <a:pt x="472" y="1081"/>
                </a:lnTo>
                <a:lnTo>
                  <a:pt x="476" y="1082"/>
                </a:lnTo>
                <a:lnTo>
                  <a:pt x="478" y="1082"/>
                </a:lnTo>
                <a:lnTo>
                  <a:pt x="480" y="1080"/>
                </a:lnTo>
                <a:lnTo>
                  <a:pt x="483" y="1078"/>
                </a:lnTo>
                <a:lnTo>
                  <a:pt x="486" y="1072"/>
                </a:lnTo>
                <a:lnTo>
                  <a:pt x="486" y="1072"/>
                </a:lnTo>
                <a:lnTo>
                  <a:pt x="488" y="1064"/>
                </a:lnTo>
                <a:lnTo>
                  <a:pt x="488" y="1054"/>
                </a:lnTo>
                <a:lnTo>
                  <a:pt x="488" y="1042"/>
                </a:lnTo>
                <a:lnTo>
                  <a:pt x="488" y="1032"/>
                </a:lnTo>
                <a:lnTo>
                  <a:pt x="485" y="1013"/>
                </a:lnTo>
                <a:lnTo>
                  <a:pt x="484" y="1003"/>
                </a:lnTo>
                <a:lnTo>
                  <a:pt x="484" y="1003"/>
                </a:lnTo>
                <a:lnTo>
                  <a:pt x="468" y="976"/>
                </a:lnTo>
                <a:lnTo>
                  <a:pt x="468" y="976"/>
                </a:lnTo>
                <a:lnTo>
                  <a:pt x="480" y="949"/>
                </a:lnTo>
                <a:lnTo>
                  <a:pt x="490" y="931"/>
                </a:lnTo>
                <a:lnTo>
                  <a:pt x="494" y="923"/>
                </a:lnTo>
                <a:lnTo>
                  <a:pt x="494" y="923"/>
                </a:lnTo>
                <a:lnTo>
                  <a:pt x="494" y="926"/>
                </a:lnTo>
                <a:lnTo>
                  <a:pt x="493" y="933"/>
                </a:lnTo>
                <a:lnTo>
                  <a:pt x="491" y="955"/>
                </a:lnTo>
                <a:lnTo>
                  <a:pt x="491" y="967"/>
                </a:lnTo>
                <a:lnTo>
                  <a:pt x="491" y="976"/>
                </a:lnTo>
                <a:lnTo>
                  <a:pt x="492" y="985"/>
                </a:lnTo>
                <a:lnTo>
                  <a:pt x="492" y="986"/>
                </a:lnTo>
                <a:lnTo>
                  <a:pt x="494" y="987"/>
                </a:lnTo>
                <a:lnTo>
                  <a:pt x="494" y="987"/>
                </a:lnTo>
                <a:lnTo>
                  <a:pt x="497" y="986"/>
                </a:lnTo>
                <a:lnTo>
                  <a:pt x="500" y="983"/>
                </a:lnTo>
                <a:lnTo>
                  <a:pt x="506" y="976"/>
                </a:lnTo>
                <a:lnTo>
                  <a:pt x="511" y="967"/>
                </a:lnTo>
                <a:lnTo>
                  <a:pt x="513" y="962"/>
                </a:lnTo>
                <a:lnTo>
                  <a:pt x="513" y="962"/>
                </a:lnTo>
                <a:lnTo>
                  <a:pt x="513" y="961"/>
                </a:lnTo>
                <a:lnTo>
                  <a:pt x="513" y="961"/>
                </a:lnTo>
                <a:lnTo>
                  <a:pt x="513" y="962"/>
                </a:lnTo>
                <a:lnTo>
                  <a:pt x="513" y="962"/>
                </a:lnTo>
                <a:lnTo>
                  <a:pt x="513" y="965"/>
                </a:lnTo>
                <a:lnTo>
                  <a:pt x="516" y="968"/>
                </a:lnTo>
                <a:lnTo>
                  <a:pt x="518" y="970"/>
                </a:lnTo>
                <a:lnTo>
                  <a:pt x="520" y="970"/>
                </a:lnTo>
                <a:lnTo>
                  <a:pt x="522" y="969"/>
                </a:lnTo>
                <a:lnTo>
                  <a:pt x="522" y="969"/>
                </a:lnTo>
                <a:lnTo>
                  <a:pt x="524" y="967"/>
                </a:lnTo>
                <a:lnTo>
                  <a:pt x="527" y="962"/>
                </a:lnTo>
                <a:lnTo>
                  <a:pt x="534" y="948"/>
                </a:lnTo>
                <a:lnTo>
                  <a:pt x="543" y="927"/>
                </a:lnTo>
                <a:lnTo>
                  <a:pt x="543" y="927"/>
                </a:lnTo>
                <a:lnTo>
                  <a:pt x="544" y="927"/>
                </a:lnTo>
                <a:lnTo>
                  <a:pt x="546" y="928"/>
                </a:lnTo>
                <a:lnTo>
                  <a:pt x="552" y="933"/>
                </a:lnTo>
                <a:lnTo>
                  <a:pt x="559" y="939"/>
                </a:lnTo>
                <a:lnTo>
                  <a:pt x="564" y="941"/>
                </a:lnTo>
                <a:lnTo>
                  <a:pt x="569" y="942"/>
                </a:lnTo>
                <a:lnTo>
                  <a:pt x="569" y="942"/>
                </a:lnTo>
                <a:lnTo>
                  <a:pt x="580" y="946"/>
                </a:lnTo>
                <a:lnTo>
                  <a:pt x="582" y="947"/>
                </a:lnTo>
                <a:lnTo>
                  <a:pt x="582" y="947"/>
                </a:lnTo>
                <a:lnTo>
                  <a:pt x="596" y="955"/>
                </a:lnTo>
                <a:lnTo>
                  <a:pt x="618" y="968"/>
                </a:lnTo>
                <a:lnTo>
                  <a:pt x="652" y="985"/>
                </a:lnTo>
                <a:lnTo>
                  <a:pt x="652" y="985"/>
                </a:lnTo>
                <a:lnTo>
                  <a:pt x="670" y="993"/>
                </a:lnTo>
                <a:lnTo>
                  <a:pt x="684" y="999"/>
                </a:lnTo>
                <a:lnTo>
                  <a:pt x="696" y="1003"/>
                </a:lnTo>
                <a:lnTo>
                  <a:pt x="705" y="1006"/>
                </a:lnTo>
                <a:lnTo>
                  <a:pt x="723" y="1011"/>
                </a:lnTo>
                <a:lnTo>
                  <a:pt x="743" y="1016"/>
                </a:lnTo>
                <a:lnTo>
                  <a:pt x="743" y="1016"/>
                </a:lnTo>
                <a:lnTo>
                  <a:pt x="787" y="1029"/>
                </a:lnTo>
                <a:lnTo>
                  <a:pt x="849" y="1048"/>
                </a:lnTo>
                <a:lnTo>
                  <a:pt x="935" y="1072"/>
                </a:lnTo>
                <a:lnTo>
                  <a:pt x="935" y="1072"/>
                </a:lnTo>
                <a:lnTo>
                  <a:pt x="941" y="1073"/>
                </a:lnTo>
                <a:lnTo>
                  <a:pt x="950" y="1073"/>
                </a:lnTo>
                <a:lnTo>
                  <a:pt x="954" y="1074"/>
                </a:lnTo>
                <a:lnTo>
                  <a:pt x="958" y="1077"/>
                </a:lnTo>
                <a:lnTo>
                  <a:pt x="962" y="1080"/>
                </a:lnTo>
                <a:lnTo>
                  <a:pt x="967" y="1085"/>
                </a:lnTo>
                <a:lnTo>
                  <a:pt x="967" y="1085"/>
                </a:lnTo>
                <a:lnTo>
                  <a:pt x="974" y="1094"/>
                </a:lnTo>
                <a:lnTo>
                  <a:pt x="978" y="1100"/>
                </a:lnTo>
                <a:lnTo>
                  <a:pt x="980" y="1105"/>
                </a:lnTo>
                <a:lnTo>
                  <a:pt x="983" y="1108"/>
                </a:lnTo>
                <a:lnTo>
                  <a:pt x="983" y="1108"/>
                </a:lnTo>
                <a:lnTo>
                  <a:pt x="984" y="1111"/>
                </a:lnTo>
                <a:lnTo>
                  <a:pt x="984" y="1114"/>
                </a:lnTo>
                <a:lnTo>
                  <a:pt x="984" y="1126"/>
                </a:lnTo>
                <a:lnTo>
                  <a:pt x="984" y="1139"/>
                </a:lnTo>
                <a:lnTo>
                  <a:pt x="984" y="1144"/>
                </a:lnTo>
                <a:lnTo>
                  <a:pt x="985" y="1148"/>
                </a:lnTo>
                <a:lnTo>
                  <a:pt x="985" y="1148"/>
                </a:lnTo>
                <a:lnTo>
                  <a:pt x="986" y="1152"/>
                </a:lnTo>
                <a:lnTo>
                  <a:pt x="988" y="1156"/>
                </a:lnTo>
                <a:lnTo>
                  <a:pt x="994" y="1160"/>
                </a:lnTo>
                <a:lnTo>
                  <a:pt x="1000" y="1164"/>
                </a:lnTo>
                <a:lnTo>
                  <a:pt x="1003" y="1164"/>
                </a:lnTo>
                <a:lnTo>
                  <a:pt x="1004" y="1164"/>
                </a:lnTo>
                <a:lnTo>
                  <a:pt x="1004" y="1164"/>
                </a:lnTo>
                <a:lnTo>
                  <a:pt x="1004" y="1163"/>
                </a:lnTo>
                <a:lnTo>
                  <a:pt x="1005" y="1163"/>
                </a:lnTo>
                <a:lnTo>
                  <a:pt x="1006" y="1166"/>
                </a:lnTo>
                <a:lnTo>
                  <a:pt x="1007" y="1167"/>
                </a:lnTo>
                <a:lnTo>
                  <a:pt x="1010" y="1169"/>
                </a:lnTo>
                <a:lnTo>
                  <a:pt x="1013" y="1170"/>
                </a:lnTo>
                <a:lnTo>
                  <a:pt x="1019" y="1170"/>
                </a:lnTo>
                <a:lnTo>
                  <a:pt x="1019" y="1170"/>
                </a:lnTo>
                <a:lnTo>
                  <a:pt x="1036" y="1167"/>
                </a:lnTo>
                <a:lnTo>
                  <a:pt x="1060" y="1165"/>
                </a:lnTo>
                <a:lnTo>
                  <a:pt x="1084" y="1160"/>
                </a:lnTo>
                <a:lnTo>
                  <a:pt x="1092" y="1158"/>
                </a:lnTo>
                <a:lnTo>
                  <a:pt x="1097" y="1154"/>
                </a:lnTo>
                <a:lnTo>
                  <a:pt x="1097" y="1154"/>
                </a:lnTo>
                <a:lnTo>
                  <a:pt x="1110" y="1143"/>
                </a:lnTo>
                <a:lnTo>
                  <a:pt x="1117" y="1137"/>
                </a:lnTo>
                <a:lnTo>
                  <a:pt x="1125" y="1133"/>
                </a:lnTo>
                <a:lnTo>
                  <a:pt x="1125" y="1133"/>
                </a:lnTo>
                <a:lnTo>
                  <a:pt x="1131" y="1131"/>
                </a:lnTo>
                <a:lnTo>
                  <a:pt x="1138" y="1125"/>
                </a:lnTo>
                <a:lnTo>
                  <a:pt x="1148" y="1118"/>
                </a:lnTo>
                <a:lnTo>
                  <a:pt x="1156" y="1108"/>
                </a:lnTo>
                <a:lnTo>
                  <a:pt x="1164" y="1100"/>
                </a:lnTo>
                <a:lnTo>
                  <a:pt x="1171" y="1091"/>
                </a:lnTo>
                <a:lnTo>
                  <a:pt x="1175" y="1084"/>
                </a:lnTo>
                <a:lnTo>
                  <a:pt x="1175" y="1080"/>
                </a:lnTo>
                <a:lnTo>
                  <a:pt x="1174" y="1078"/>
                </a:lnTo>
                <a:lnTo>
                  <a:pt x="1174" y="1078"/>
                </a:lnTo>
                <a:lnTo>
                  <a:pt x="1166" y="1068"/>
                </a:lnTo>
                <a:lnTo>
                  <a:pt x="1155" y="1057"/>
                </a:lnTo>
                <a:lnTo>
                  <a:pt x="1138" y="1040"/>
                </a:lnTo>
                <a:lnTo>
                  <a:pt x="1138" y="1040"/>
                </a:lnTo>
                <a:lnTo>
                  <a:pt x="1129" y="1027"/>
                </a:lnTo>
                <a:lnTo>
                  <a:pt x="1123" y="1019"/>
                </a:lnTo>
                <a:lnTo>
                  <a:pt x="1118" y="1014"/>
                </a:lnTo>
                <a:lnTo>
                  <a:pt x="1118" y="1014"/>
                </a:lnTo>
                <a:lnTo>
                  <a:pt x="1115" y="1012"/>
                </a:lnTo>
                <a:lnTo>
                  <a:pt x="1112" y="1008"/>
                </a:lnTo>
                <a:lnTo>
                  <a:pt x="1112" y="1008"/>
                </a:lnTo>
                <a:lnTo>
                  <a:pt x="1106" y="995"/>
                </a:lnTo>
                <a:lnTo>
                  <a:pt x="1103" y="986"/>
                </a:lnTo>
                <a:lnTo>
                  <a:pt x="1102" y="980"/>
                </a:lnTo>
                <a:lnTo>
                  <a:pt x="1102" y="974"/>
                </a:lnTo>
                <a:lnTo>
                  <a:pt x="1102" y="974"/>
                </a:lnTo>
                <a:lnTo>
                  <a:pt x="1102" y="941"/>
                </a:lnTo>
                <a:lnTo>
                  <a:pt x="1100" y="923"/>
                </a:lnTo>
                <a:lnTo>
                  <a:pt x="1099" y="913"/>
                </a:lnTo>
                <a:lnTo>
                  <a:pt x="1099" y="913"/>
                </a:lnTo>
                <a:lnTo>
                  <a:pt x="1097" y="903"/>
                </a:lnTo>
                <a:lnTo>
                  <a:pt x="1096" y="900"/>
                </a:lnTo>
                <a:lnTo>
                  <a:pt x="1096" y="900"/>
                </a:lnTo>
                <a:lnTo>
                  <a:pt x="1098" y="893"/>
                </a:lnTo>
                <a:lnTo>
                  <a:pt x="1106" y="873"/>
                </a:lnTo>
                <a:lnTo>
                  <a:pt x="1110" y="860"/>
                </a:lnTo>
                <a:lnTo>
                  <a:pt x="1113" y="845"/>
                </a:lnTo>
                <a:lnTo>
                  <a:pt x="1116" y="829"/>
                </a:lnTo>
                <a:lnTo>
                  <a:pt x="1117" y="812"/>
                </a:lnTo>
                <a:lnTo>
                  <a:pt x="1117" y="812"/>
                </a:lnTo>
                <a:lnTo>
                  <a:pt x="1117" y="759"/>
                </a:lnTo>
                <a:lnTo>
                  <a:pt x="1117" y="739"/>
                </a:lnTo>
                <a:lnTo>
                  <a:pt x="1117" y="719"/>
                </a:lnTo>
                <a:lnTo>
                  <a:pt x="1117" y="719"/>
                </a:lnTo>
                <a:lnTo>
                  <a:pt x="1117" y="709"/>
                </a:lnTo>
                <a:lnTo>
                  <a:pt x="1118" y="698"/>
                </a:lnTo>
                <a:lnTo>
                  <a:pt x="1121" y="680"/>
                </a:lnTo>
                <a:lnTo>
                  <a:pt x="1121" y="672"/>
                </a:lnTo>
                <a:lnTo>
                  <a:pt x="1118" y="665"/>
                </a:lnTo>
                <a:lnTo>
                  <a:pt x="1117" y="663"/>
                </a:lnTo>
                <a:lnTo>
                  <a:pt x="1113" y="659"/>
                </a:lnTo>
                <a:lnTo>
                  <a:pt x="1110" y="657"/>
                </a:lnTo>
                <a:lnTo>
                  <a:pt x="1106" y="656"/>
                </a:lnTo>
                <a:lnTo>
                  <a:pt x="1106" y="656"/>
                </a:lnTo>
                <a:lnTo>
                  <a:pt x="1083" y="647"/>
                </a:lnTo>
                <a:lnTo>
                  <a:pt x="1080" y="646"/>
                </a:lnTo>
                <a:lnTo>
                  <a:pt x="1080" y="646"/>
                </a:lnTo>
                <a:lnTo>
                  <a:pt x="1049" y="586"/>
                </a:lnTo>
                <a:lnTo>
                  <a:pt x="1012" y="518"/>
                </a:lnTo>
                <a:lnTo>
                  <a:pt x="1012" y="518"/>
                </a:lnTo>
                <a:lnTo>
                  <a:pt x="1004" y="501"/>
                </a:lnTo>
                <a:lnTo>
                  <a:pt x="998" y="492"/>
                </a:lnTo>
                <a:lnTo>
                  <a:pt x="986" y="476"/>
                </a:lnTo>
                <a:lnTo>
                  <a:pt x="986" y="476"/>
                </a:lnTo>
                <a:lnTo>
                  <a:pt x="957" y="435"/>
                </a:lnTo>
                <a:lnTo>
                  <a:pt x="948" y="426"/>
                </a:lnTo>
                <a:lnTo>
                  <a:pt x="940" y="415"/>
                </a:lnTo>
                <a:lnTo>
                  <a:pt x="932" y="407"/>
                </a:lnTo>
                <a:lnTo>
                  <a:pt x="922" y="400"/>
                </a:lnTo>
                <a:lnTo>
                  <a:pt x="922" y="400"/>
                </a:lnTo>
                <a:lnTo>
                  <a:pt x="891" y="377"/>
                </a:lnTo>
                <a:lnTo>
                  <a:pt x="878" y="369"/>
                </a:lnTo>
                <a:lnTo>
                  <a:pt x="869" y="364"/>
                </a:lnTo>
                <a:lnTo>
                  <a:pt x="869" y="364"/>
                </a:lnTo>
                <a:lnTo>
                  <a:pt x="861" y="359"/>
                </a:lnTo>
                <a:lnTo>
                  <a:pt x="858" y="358"/>
                </a:lnTo>
                <a:lnTo>
                  <a:pt x="854" y="357"/>
                </a:lnTo>
                <a:lnTo>
                  <a:pt x="854" y="357"/>
                </a:lnTo>
                <a:lnTo>
                  <a:pt x="846" y="358"/>
                </a:lnTo>
                <a:lnTo>
                  <a:pt x="841" y="359"/>
                </a:lnTo>
                <a:lnTo>
                  <a:pt x="841" y="359"/>
                </a:lnTo>
                <a:lnTo>
                  <a:pt x="806" y="339"/>
                </a:lnTo>
                <a:lnTo>
                  <a:pt x="779" y="324"/>
                </a:lnTo>
                <a:lnTo>
                  <a:pt x="761" y="312"/>
                </a:lnTo>
                <a:lnTo>
                  <a:pt x="761" y="312"/>
                </a:lnTo>
                <a:lnTo>
                  <a:pt x="743" y="302"/>
                </a:lnTo>
                <a:lnTo>
                  <a:pt x="737" y="298"/>
                </a:lnTo>
                <a:lnTo>
                  <a:pt x="730" y="296"/>
                </a:lnTo>
                <a:lnTo>
                  <a:pt x="730" y="296"/>
                </a:lnTo>
                <a:lnTo>
                  <a:pt x="721" y="293"/>
                </a:lnTo>
                <a:lnTo>
                  <a:pt x="716" y="291"/>
                </a:lnTo>
                <a:lnTo>
                  <a:pt x="716" y="291"/>
                </a:lnTo>
                <a:lnTo>
                  <a:pt x="711" y="290"/>
                </a:lnTo>
                <a:lnTo>
                  <a:pt x="701" y="283"/>
                </a:lnTo>
                <a:lnTo>
                  <a:pt x="701" y="283"/>
                </a:lnTo>
                <a:lnTo>
                  <a:pt x="691" y="275"/>
                </a:lnTo>
                <a:lnTo>
                  <a:pt x="684" y="269"/>
                </a:lnTo>
                <a:lnTo>
                  <a:pt x="684" y="269"/>
                </a:lnTo>
                <a:lnTo>
                  <a:pt x="669" y="260"/>
                </a:lnTo>
                <a:lnTo>
                  <a:pt x="658" y="256"/>
                </a:lnTo>
                <a:lnTo>
                  <a:pt x="652" y="253"/>
                </a:lnTo>
                <a:lnTo>
                  <a:pt x="652" y="253"/>
                </a:lnTo>
                <a:lnTo>
                  <a:pt x="661" y="233"/>
                </a:lnTo>
                <a:lnTo>
                  <a:pt x="671" y="209"/>
                </a:lnTo>
                <a:lnTo>
                  <a:pt x="671" y="209"/>
                </a:lnTo>
                <a:lnTo>
                  <a:pt x="674" y="201"/>
                </a:lnTo>
                <a:lnTo>
                  <a:pt x="676" y="190"/>
                </a:lnTo>
                <a:lnTo>
                  <a:pt x="680" y="174"/>
                </a:lnTo>
                <a:lnTo>
                  <a:pt x="680" y="174"/>
                </a:lnTo>
                <a:lnTo>
                  <a:pt x="684" y="171"/>
                </a:lnTo>
                <a:lnTo>
                  <a:pt x="688" y="167"/>
                </a:lnTo>
                <a:lnTo>
                  <a:pt x="690" y="164"/>
                </a:lnTo>
                <a:lnTo>
                  <a:pt x="695" y="147"/>
                </a:lnTo>
                <a:lnTo>
                  <a:pt x="695" y="147"/>
                </a:lnTo>
                <a:lnTo>
                  <a:pt x="695" y="146"/>
                </a:lnTo>
                <a:lnTo>
                  <a:pt x="697" y="144"/>
                </a:lnTo>
                <a:lnTo>
                  <a:pt x="698" y="138"/>
                </a:lnTo>
                <a:lnTo>
                  <a:pt x="698" y="128"/>
                </a:lnTo>
                <a:lnTo>
                  <a:pt x="698" y="128"/>
                </a:lnTo>
                <a:lnTo>
                  <a:pt x="700" y="122"/>
                </a:lnTo>
                <a:lnTo>
                  <a:pt x="701" y="117"/>
                </a:lnTo>
                <a:lnTo>
                  <a:pt x="703" y="108"/>
                </a:lnTo>
                <a:lnTo>
                  <a:pt x="703" y="104"/>
                </a:lnTo>
                <a:lnTo>
                  <a:pt x="702" y="100"/>
                </a:lnTo>
                <a:lnTo>
                  <a:pt x="700" y="95"/>
                </a:lnTo>
                <a:lnTo>
                  <a:pt x="695" y="89"/>
                </a:lnTo>
                <a:lnTo>
                  <a:pt x="695" y="89"/>
                </a:lnTo>
                <a:lnTo>
                  <a:pt x="688" y="84"/>
                </a:lnTo>
                <a:lnTo>
                  <a:pt x="681" y="79"/>
                </a:lnTo>
                <a:lnTo>
                  <a:pt x="665" y="69"/>
                </a:lnTo>
                <a:lnTo>
                  <a:pt x="648" y="60"/>
                </a:lnTo>
                <a:lnTo>
                  <a:pt x="648" y="60"/>
                </a:lnTo>
                <a:lnTo>
                  <a:pt x="638" y="48"/>
                </a:lnTo>
                <a:lnTo>
                  <a:pt x="630" y="39"/>
                </a:lnTo>
                <a:lnTo>
                  <a:pt x="622" y="33"/>
                </a:lnTo>
                <a:lnTo>
                  <a:pt x="622" y="33"/>
                </a:lnTo>
                <a:lnTo>
                  <a:pt x="619" y="30"/>
                </a:lnTo>
                <a:lnTo>
                  <a:pt x="619" y="28"/>
                </a:lnTo>
                <a:lnTo>
                  <a:pt x="619" y="26"/>
                </a:lnTo>
                <a:lnTo>
                  <a:pt x="619" y="25"/>
                </a:lnTo>
                <a:lnTo>
                  <a:pt x="616" y="23"/>
                </a:lnTo>
                <a:lnTo>
                  <a:pt x="603" y="23"/>
                </a:lnTo>
                <a:lnTo>
                  <a:pt x="603" y="23"/>
                </a:lnTo>
                <a:lnTo>
                  <a:pt x="578" y="26"/>
                </a:lnTo>
                <a:lnTo>
                  <a:pt x="573" y="26"/>
                </a:lnTo>
                <a:lnTo>
                  <a:pt x="522" y="23"/>
                </a:lnTo>
                <a:lnTo>
                  <a:pt x="522" y="23"/>
                </a:lnTo>
                <a:lnTo>
                  <a:pt x="486" y="17"/>
                </a:lnTo>
                <a:lnTo>
                  <a:pt x="486" y="17"/>
                </a:lnTo>
                <a:lnTo>
                  <a:pt x="480" y="19"/>
                </a:lnTo>
                <a:lnTo>
                  <a:pt x="473" y="21"/>
                </a:lnTo>
                <a:lnTo>
                  <a:pt x="465" y="26"/>
                </a:lnTo>
                <a:lnTo>
                  <a:pt x="465" y="26"/>
                </a:lnTo>
                <a:lnTo>
                  <a:pt x="465" y="25"/>
                </a:lnTo>
                <a:lnTo>
                  <a:pt x="464" y="20"/>
                </a:lnTo>
                <a:lnTo>
                  <a:pt x="461" y="14"/>
                </a:lnTo>
                <a:lnTo>
                  <a:pt x="459" y="12"/>
                </a:lnTo>
                <a:lnTo>
                  <a:pt x="455" y="9"/>
                </a:lnTo>
                <a:lnTo>
                  <a:pt x="455" y="9"/>
                </a:lnTo>
                <a:lnTo>
                  <a:pt x="448" y="5"/>
                </a:lnTo>
                <a:lnTo>
                  <a:pt x="440" y="1"/>
                </a:lnTo>
                <a:lnTo>
                  <a:pt x="432" y="0"/>
                </a:lnTo>
                <a:lnTo>
                  <a:pt x="421" y="0"/>
                </a:lnTo>
                <a:lnTo>
                  <a:pt x="421" y="0"/>
                </a:lnTo>
                <a:lnTo>
                  <a:pt x="417" y="1"/>
                </a:lnTo>
                <a:lnTo>
                  <a:pt x="413" y="3"/>
                </a:lnTo>
                <a:lnTo>
                  <a:pt x="411" y="6"/>
                </a:lnTo>
                <a:lnTo>
                  <a:pt x="408" y="8"/>
                </a:lnTo>
                <a:lnTo>
                  <a:pt x="407" y="12"/>
                </a:lnTo>
                <a:lnTo>
                  <a:pt x="407" y="13"/>
                </a:lnTo>
                <a:lnTo>
                  <a:pt x="407" y="13"/>
                </a:lnTo>
                <a:lnTo>
                  <a:pt x="412" y="15"/>
                </a:lnTo>
                <a:lnTo>
                  <a:pt x="414" y="17"/>
                </a:lnTo>
                <a:lnTo>
                  <a:pt x="414" y="20"/>
                </a:lnTo>
                <a:lnTo>
                  <a:pt x="413" y="21"/>
                </a:lnTo>
                <a:lnTo>
                  <a:pt x="413" y="21"/>
                </a:lnTo>
                <a:lnTo>
                  <a:pt x="409" y="27"/>
                </a:lnTo>
                <a:lnTo>
                  <a:pt x="398" y="41"/>
                </a:lnTo>
                <a:lnTo>
                  <a:pt x="398" y="41"/>
                </a:lnTo>
                <a:lnTo>
                  <a:pt x="385" y="58"/>
                </a:lnTo>
                <a:lnTo>
                  <a:pt x="368" y="78"/>
                </a:lnTo>
                <a:lnTo>
                  <a:pt x="341" y="111"/>
                </a:lnTo>
                <a:lnTo>
                  <a:pt x="341" y="111"/>
                </a:lnTo>
                <a:lnTo>
                  <a:pt x="338" y="117"/>
                </a:lnTo>
                <a:lnTo>
                  <a:pt x="335" y="122"/>
                </a:lnTo>
                <a:lnTo>
                  <a:pt x="332" y="138"/>
                </a:lnTo>
                <a:lnTo>
                  <a:pt x="330" y="151"/>
                </a:lnTo>
                <a:lnTo>
                  <a:pt x="330" y="155"/>
                </a:lnTo>
                <a:lnTo>
                  <a:pt x="332" y="158"/>
                </a:lnTo>
                <a:lnTo>
                  <a:pt x="332" y="158"/>
                </a:lnTo>
                <a:lnTo>
                  <a:pt x="340" y="163"/>
                </a:lnTo>
                <a:lnTo>
                  <a:pt x="342" y="165"/>
                </a:lnTo>
                <a:lnTo>
                  <a:pt x="342" y="166"/>
                </a:lnTo>
                <a:lnTo>
                  <a:pt x="342" y="198"/>
                </a:lnTo>
                <a:lnTo>
                  <a:pt x="342" y="198"/>
                </a:lnTo>
                <a:lnTo>
                  <a:pt x="341" y="203"/>
                </a:lnTo>
                <a:lnTo>
                  <a:pt x="339" y="206"/>
                </a:lnTo>
                <a:lnTo>
                  <a:pt x="339" y="211"/>
                </a:lnTo>
                <a:lnTo>
                  <a:pt x="339" y="211"/>
                </a:lnTo>
                <a:lnTo>
                  <a:pt x="340" y="214"/>
                </a:lnTo>
                <a:lnTo>
                  <a:pt x="343" y="220"/>
                </a:lnTo>
                <a:lnTo>
                  <a:pt x="347" y="229"/>
                </a:lnTo>
                <a:lnTo>
                  <a:pt x="352" y="240"/>
                </a:lnTo>
                <a:lnTo>
                  <a:pt x="352" y="240"/>
                </a:lnTo>
                <a:lnTo>
                  <a:pt x="354" y="250"/>
                </a:lnTo>
                <a:lnTo>
                  <a:pt x="359" y="263"/>
                </a:lnTo>
                <a:lnTo>
                  <a:pt x="371" y="292"/>
                </a:lnTo>
                <a:lnTo>
                  <a:pt x="387" y="330"/>
                </a:lnTo>
                <a:lnTo>
                  <a:pt x="387" y="330"/>
                </a:lnTo>
                <a:lnTo>
                  <a:pt x="386" y="341"/>
                </a:lnTo>
                <a:lnTo>
                  <a:pt x="382" y="363"/>
                </a:lnTo>
                <a:lnTo>
                  <a:pt x="381" y="376"/>
                </a:lnTo>
                <a:lnTo>
                  <a:pt x="380" y="387"/>
                </a:lnTo>
                <a:lnTo>
                  <a:pt x="381" y="395"/>
                </a:lnTo>
                <a:lnTo>
                  <a:pt x="382" y="397"/>
                </a:lnTo>
                <a:lnTo>
                  <a:pt x="384" y="398"/>
                </a:lnTo>
                <a:lnTo>
                  <a:pt x="384" y="398"/>
                </a:lnTo>
                <a:lnTo>
                  <a:pt x="398" y="403"/>
                </a:lnTo>
                <a:lnTo>
                  <a:pt x="405" y="405"/>
                </a:lnTo>
                <a:lnTo>
                  <a:pt x="411" y="407"/>
                </a:lnTo>
                <a:lnTo>
                  <a:pt x="411" y="407"/>
                </a:lnTo>
                <a:lnTo>
                  <a:pt x="414" y="405"/>
                </a:lnTo>
                <a:lnTo>
                  <a:pt x="417" y="405"/>
                </a:lnTo>
                <a:lnTo>
                  <a:pt x="420" y="403"/>
                </a:lnTo>
                <a:lnTo>
                  <a:pt x="421" y="402"/>
                </a:lnTo>
                <a:lnTo>
                  <a:pt x="422" y="402"/>
                </a:lnTo>
                <a:lnTo>
                  <a:pt x="424" y="407"/>
                </a:lnTo>
                <a:lnTo>
                  <a:pt x="424" y="407"/>
                </a:lnTo>
                <a:lnTo>
                  <a:pt x="426" y="416"/>
                </a:lnTo>
                <a:lnTo>
                  <a:pt x="431" y="428"/>
                </a:lnTo>
                <a:lnTo>
                  <a:pt x="441" y="451"/>
                </a:lnTo>
                <a:lnTo>
                  <a:pt x="441" y="451"/>
                </a:lnTo>
                <a:lnTo>
                  <a:pt x="445" y="460"/>
                </a:lnTo>
                <a:lnTo>
                  <a:pt x="451" y="466"/>
                </a:lnTo>
                <a:lnTo>
                  <a:pt x="458" y="472"/>
                </a:lnTo>
                <a:lnTo>
                  <a:pt x="466" y="476"/>
                </a:lnTo>
                <a:lnTo>
                  <a:pt x="466" y="476"/>
                </a:lnTo>
                <a:lnTo>
                  <a:pt x="487" y="486"/>
                </a:lnTo>
                <a:lnTo>
                  <a:pt x="496" y="489"/>
                </a:lnTo>
                <a:lnTo>
                  <a:pt x="498" y="492"/>
                </a:lnTo>
                <a:lnTo>
                  <a:pt x="498" y="492"/>
                </a:lnTo>
                <a:lnTo>
                  <a:pt x="500" y="494"/>
                </a:lnTo>
                <a:lnTo>
                  <a:pt x="504" y="497"/>
                </a:lnTo>
                <a:lnTo>
                  <a:pt x="509" y="502"/>
                </a:lnTo>
                <a:lnTo>
                  <a:pt x="516" y="519"/>
                </a:lnTo>
                <a:lnTo>
                  <a:pt x="539" y="553"/>
                </a:lnTo>
                <a:lnTo>
                  <a:pt x="539" y="553"/>
                </a:lnTo>
                <a:lnTo>
                  <a:pt x="517" y="556"/>
                </a:lnTo>
                <a:lnTo>
                  <a:pt x="500" y="558"/>
                </a:lnTo>
                <a:lnTo>
                  <a:pt x="493" y="558"/>
                </a:lnTo>
                <a:lnTo>
                  <a:pt x="490" y="558"/>
                </a:lnTo>
                <a:lnTo>
                  <a:pt x="490" y="558"/>
                </a:lnTo>
                <a:lnTo>
                  <a:pt x="476" y="549"/>
                </a:lnTo>
                <a:lnTo>
                  <a:pt x="466" y="546"/>
                </a:lnTo>
                <a:lnTo>
                  <a:pt x="461" y="545"/>
                </a:lnTo>
                <a:lnTo>
                  <a:pt x="458" y="545"/>
                </a:lnTo>
                <a:lnTo>
                  <a:pt x="458" y="545"/>
                </a:lnTo>
                <a:lnTo>
                  <a:pt x="452" y="546"/>
                </a:lnTo>
                <a:lnTo>
                  <a:pt x="448" y="547"/>
                </a:lnTo>
                <a:lnTo>
                  <a:pt x="446" y="547"/>
                </a:lnTo>
                <a:lnTo>
                  <a:pt x="445" y="545"/>
                </a:lnTo>
                <a:lnTo>
                  <a:pt x="445" y="545"/>
                </a:lnTo>
                <a:lnTo>
                  <a:pt x="446" y="541"/>
                </a:lnTo>
                <a:lnTo>
                  <a:pt x="448" y="538"/>
                </a:lnTo>
                <a:lnTo>
                  <a:pt x="451" y="533"/>
                </a:lnTo>
                <a:lnTo>
                  <a:pt x="452" y="528"/>
                </a:lnTo>
                <a:lnTo>
                  <a:pt x="452" y="523"/>
                </a:lnTo>
                <a:lnTo>
                  <a:pt x="451" y="522"/>
                </a:lnTo>
                <a:lnTo>
                  <a:pt x="450" y="520"/>
                </a:lnTo>
                <a:lnTo>
                  <a:pt x="446" y="520"/>
                </a:lnTo>
                <a:lnTo>
                  <a:pt x="442" y="519"/>
                </a:lnTo>
                <a:lnTo>
                  <a:pt x="431" y="519"/>
                </a:lnTo>
                <a:lnTo>
                  <a:pt x="431" y="519"/>
                </a:lnTo>
                <a:lnTo>
                  <a:pt x="415" y="521"/>
                </a:lnTo>
                <a:lnTo>
                  <a:pt x="402" y="523"/>
                </a:lnTo>
                <a:lnTo>
                  <a:pt x="389" y="527"/>
                </a:lnTo>
                <a:lnTo>
                  <a:pt x="378" y="532"/>
                </a:lnTo>
                <a:lnTo>
                  <a:pt x="367" y="535"/>
                </a:lnTo>
                <a:lnTo>
                  <a:pt x="358" y="540"/>
                </a:lnTo>
                <a:lnTo>
                  <a:pt x="351" y="545"/>
                </a:lnTo>
                <a:lnTo>
                  <a:pt x="345" y="549"/>
                </a:lnTo>
                <a:lnTo>
                  <a:pt x="345" y="549"/>
                </a:lnTo>
                <a:lnTo>
                  <a:pt x="340" y="555"/>
                </a:lnTo>
                <a:lnTo>
                  <a:pt x="335" y="564"/>
                </a:lnTo>
                <a:lnTo>
                  <a:pt x="326" y="584"/>
                </a:lnTo>
                <a:lnTo>
                  <a:pt x="315" y="608"/>
                </a:lnTo>
                <a:lnTo>
                  <a:pt x="315" y="608"/>
                </a:lnTo>
                <a:close/>
                <a:moveTo>
                  <a:pt x="397" y="345"/>
                </a:moveTo>
                <a:lnTo>
                  <a:pt x="418" y="349"/>
                </a:lnTo>
                <a:lnTo>
                  <a:pt x="418" y="349"/>
                </a:lnTo>
                <a:lnTo>
                  <a:pt x="417" y="367"/>
                </a:lnTo>
                <a:lnTo>
                  <a:pt x="415" y="378"/>
                </a:lnTo>
                <a:lnTo>
                  <a:pt x="414" y="383"/>
                </a:lnTo>
                <a:lnTo>
                  <a:pt x="413" y="385"/>
                </a:lnTo>
                <a:lnTo>
                  <a:pt x="413" y="385"/>
                </a:lnTo>
                <a:lnTo>
                  <a:pt x="411" y="387"/>
                </a:lnTo>
                <a:lnTo>
                  <a:pt x="409" y="389"/>
                </a:lnTo>
                <a:lnTo>
                  <a:pt x="407" y="391"/>
                </a:lnTo>
                <a:lnTo>
                  <a:pt x="405" y="394"/>
                </a:lnTo>
                <a:lnTo>
                  <a:pt x="405" y="394"/>
                </a:lnTo>
                <a:lnTo>
                  <a:pt x="401" y="394"/>
                </a:lnTo>
                <a:lnTo>
                  <a:pt x="398" y="393"/>
                </a:lnTo>
                <a:lnTo>
                  <a:pt x="392" y="388"/>
                </a:lnTo>
                <a:lnTo>
                  <a:pt x="392" y="388"/>
                </a:lnTo>
                <a:lnTo>
                  <a:pt x="391" y="384"/>
                </a:lnTo>
                <a:lnTo>
                  <a:pt x="391" y="380"/>
                </a:lnTo>
                <a:lnTo>
                  <a:pt x="393" y="365"/>
                </a:lnTo>
                <a:lnTo>
                  <a:pt x="397" y="345"/>
                </a:lnTo>
                <a:lnTo>
                  <a:pt x="397" y="345"/>
                </a:lnTo>
                <a:close/>
                <a:moveTo>
                  <a:pt x="381" y="166"/>
                </a:moveTo>
                <a:lnTo>
                  <a:pt x="418" y="166"/>
                </a:lnTo>
                <a:lnTo>
                  <a:pt x="418" y="166"/>
                </a:lnTo>
                <a:lnTo>
                  <a:pt x="415" y="177"/>
                </a:lnTo>
                <a:lnTo>
                  <a:pt x="415" y="177"/>
                </a:lnTo>
                <a:lnTo>
                  <a:pt x="414" y="179"/>
                </a:lnTo>
                <a:lnTo>
                  <a:pt x="411" y="181"/>
                </a:lnTo>
                <a:lnTo>
                  <a:pt x="407" y="183"/>
                </a:lnTo>
                <a:lnTo>
                  <a:pt x="405" y="183"/>
                </a:lnTo>
                <a:lnTo>
                  <a:pt x="405" y="183"/>
                </a:lnTo>
                <a:lnTo>
                  <a:pt x="389" y="183"/>
                </a:lnTo>
                <a:lnTo>
                  <a:pt x="389" y="183"/>
                </a:lnTo>
                <a:lnTo>
                  <a:pt x="386" y="183"/>
                </a:lnTo>
                <a:lnTo>
                  <a:pt x="384" y="183"/>
                </a:lnTo>
                <a:lnTo>
                  <a:pt x="381" y="181"/>
                </a:lnTo>
                <a:lnTo>
                  <a:pt x="381" y="166"/>
                </a:lnTo>
                <a:close/>
                <a:moveTo>
                  <a:pt x="362" y="160"/>
                </a:moveTo>
                <a:lnTo>
                  <a:pt x="366" y="160"/>
                </a:lnTo>
                <a:lnTo>
                  <a:pt x="366" y="160"/>
                </a:lnTo>
                <a:lnTo>
                  <a:pt x="369" y="163"/>
                </a:lnTo>
                <a:lnTo>
                  <a:pt x="372" y="165"/>
                </a:lnTo>
                <a:lnTo>
                  <a:pt x="373" y="168"/>
                </a:lnTo>
                <a:lnTo>
                  <a:pt x="373" y="168"/>
                </a:lnTo>
                <a:lnTo>
                  <a:pt x="375" y="179"/>
                </a:lnTo>
                <a:lnTo>
                  <a:pt x="375" y="179"/>
                </a:lnTo>
                <a:lnTo>
                  <a:pt x="369" y="180"/>
                </a:lnTo>
                <a:lnTo>
                  <a:pt x="362" y="181"/>
                </a:lnTo>
                <a:lnTo>
                  <a:pt x="362" y="181"/>
                </a:lnTo>
                <a:lnTo>
                  <a:pt x="361" y="178"/>
                </a:lnTo>
                <a:lnTo>
                  <a:pt x="361" y="170"/>
                </a:lnTo>
                <a:lnTo>
                  <a:pt x="362" y="160"/>
                </a:lnTo>
                <a:lnTo>
                  <a:pt x="362" y="160"/>
                </a:lnTo>
                <a:close/>
                <a:moveTo>
                  <a:pt x="400" y="111"/>
                </a:moveTo>
                <a:lnTo>
                  <a:pt x="411" y="119"/>
                </a:lnTo>
                <a:lnTo>
                  <a:pt x="411" y="119"/>
                </a:lnTo>
                <a:lnTo>
                  <a:pt x="417" y="125"/>
                </a:lnTo>
                <a:lnTo>
                  <a:pt x="420" y="130"/>
                </a:lnTo>
                <a:lnTo>
                  <a:pt x="421" y="132"/>
                </a:lnTo>
                <a:lnTo>
                  <a:pt x="421" y="132"/>
                </a:lnTo>
                <a:lnTo>
                  <a:pt x="421" y="135"/>
                </a:lnTo>
                <a:lnTo>
                  <a:pt x="419" y="140"/>
                </a:lnTo>
                <a:lnTo>
                  <a:pt x="415" y="147"/>
                </a:lnTo>
                <a:lnTo>
                  <a:pt x="415" y="147"/>
                </a:lnTo>
                <a:lnTo>
                  <a:pt x="414" y="147"/>
                </a:lnTo>
                <a:lnTo>
                  <a:pt x="411" y="148"/>
                </a:lnTo>
                <a:lnTo>
                  <a:pt x="399" y="148"/>
                </a:lnTo>
                <a:lnTo>
                  <a:pt x="381" y="147"/>
                </a:lnTo>
                <a:lnTo>
                  <a:pt x="381" y="147"/>
                </a:lnTo>
                <a:lnTo>
                  <a:pt x="378" y="146"/>
                </a:lnTo>
                <a:lnTo>
                  <a:pt x="376" y="145"/>
                </a:lnTo>
                <a:lnTo>
                  <a:pt x="376" y="145"/>
                </a:lnTo>
                <a:lnTo>
                  <a:pt x="379" y="141"/>
                </a:lnTo>
                <a:lnTo>
                  <a:pt x="381" y="137"/>
                </a:lnTo>
                <a:lnTo>
                  <a:pt x="381" y="137"/>
                </a:lnTo>
                <a:lnTo>
                  <a:pt x="392" y="124"/>
                </a:lnTo>
                <a:lnTo>
                  <a:pt x="400" y="111"/>
                </a:lnTo>
                <a:lnTo>
                  <a:pt x="400" y="1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B5F8934-11A9-4511-B1E5-AF3BBD479C86}"/>
              </a:ext>
            </a:extLst>
          </p:cNvPr>
          <p:cNvSpPr>
            <a:spLocks noEditPoints="1"/>
          </p:cNvSpPr>
          <p:nvPr/>
        </p:nvSpPr>
        <p:spPr bwMode="auto">
          <a:xfrm>
            <a:off x="6225430" y="815134"/>
            <a:ext cx="1036227" cy="1595439"/>
          </a:xfrm>
          <a:custGeom>
            <a:avLst/>
            <a:gdLst>
              <a:gd name="T0" fmla="*/ 229 w 769"/>
              <a:gd name="T1" fmla="*/ 379 h 1184"/>
              <a:gd name="T2" fmla="*/ 240 w 769"/>
              <a:gd name="T3" fmla="*/ 400 h 1184"/>
              <a:gd name="T4" fmla="*/ 240 w 769"/>
              <a:gd name="T5" fmla="*/ 454 h 1184"/>
              <a:gd name="T6" fmla="*/ 286 w 769"/>
              <a:gd name="T7" fmla="*/ 507 h 1184"/>
              <a:gd name="T8" fmla="*/ 306 w 769"/>
              <a:gd name="T9" fmla="*/ 621 h 1184"/>
              <a:gd name="T10" fmla="*/ 301 w 769"/>
              <a:gd name="T11" fmla="*/ 674 h 1184"/>
              <a:gd name="T12" fmla="*/ 225 w 769"/>
              <a:gd name="T13" fmla="*/ 609 h 1184"/>
              <a:gd name="T14" fmla="*/ 135 w 769"/>
              <a:gd name="T15" fmla="*/ 604 h 1184"/>
              <a:gd name="T16" fmla="*/ 113 w 769"/>
              <a:gd name="T17" fmla="*/ 674 h 1184"/>
              <a:gd name="T18" fmla="*/ 48 w 769"/>
              <a:gd name="T19" fmla="*/ 716 h 1184"/>
              <a:gd name="T20" fmla="*/ 0 w 769"/>
              <a:gd name="T21" fmla="*/ 788 h 1184"/>
              <a:gd name="T22" fmla="*/ 23 w 769"/>
              <a:gd name="T23" fmla="*/ 852 h 1184"/>
              <a:gd name="T24" fmla="*/ 92 w 769"/>
              <a:gd name="T25" fmla="*/ 903 h 1184"/>
              <a:gd name="T26" fmla="*/ 252 w 769"/>
              <a:gd name="T27" fmla="*/ 982 h 1184"/>
              <a:gd name="T28" fmla="*/ 305 w 769"/>
              <a:gd name="T29" fmla="*/ 1058 h 1184"/>
              <a:gd name="T30" fmla="*/ 265 w 769"/>
              <a:gd name="T31" fmla="*/ 1112 h 1184"/>
              <a:gd name="T32" fmla="*/ 331 w 769"/>
              <a:gd name="T33" fmla="*/ 1129 h 1184"/>
              <a:gd name="T34" fmla="*/ 427 w 769"/>
              <a:gd name="T35" fmla="*/ 1111 h 1184"/>
              <a:gd name="T36" fmla="*/ 496 w 769"/>
              <a:gd name="T37" fmla="*/ 1067 h 1184"/>
              <a:gd name="T38" fmla="*/ 516 w 769"/>
              <a:gd name="T39" fmla="*/ 1044 h 1184"/>
              <a:gd name="T40" fmla="*/ 571 w 769"/>
              <a:gd name="T41" fmla="*/ 1064 h 1184"/>
              <a:gd name="T42" fmla="*/ 496 w 769"/>
              <a:gd name="T43" fmla="*/ 1167 h 1184"/>
              <a:gd name="T44" fmla="*/ 552 w 769"/>
              <a:gd name="T45" fmla="*/ 1184 h 1184"/>
              <a:gd name="T46" fmla="*/ 666 w 769"/>
              <a:gd name="T47" fmla="*/ 1163 h 1184"/>
              <a:gd name="T48" fmla="*/ 709 w 769"/>
              <a:gd name="T49" fmla="*/ 1104 h 1184"/>
              <a:gd name="T50" fmla="*/ 704 w 769"/>
              <a:gd name="T51" fmla="*/ 1042 h 1184"/>
              <a:gd name="T52" fmla="*/ 657 w 769"/>
              <a:gd name="T53" fmla="*/ 973 h 1184"/>
              <a:gd name="T54" fmla="*/ 594 w 769"/>
              <a:gd name="T55" fmla="*/ 932 h 1184"/>
              <a:gd name="T56" fmla="*/ 698 w 769"/>
              <a:gd name="T57" fmla="*/ 885 h 1184"/>
              <a:gd name="T58" fmla="*/ 763 w 769"/>
              <a:gd name="T59" fmla="*/ 762 h 1184"/>
              <a:gd name="T60" fmla="*/ 766 w 769"/>
              <a:gd name="T61" fmla="*/ 630 h 1184"/>
              <a:gd name="T62" fmla="*/ 756 w 769"/>
              <a:gd name="T63" fmla="*/ 570 h 1184"/>
              <a:gd name="T64" fmla="*/ 767 w 769"/>
              <a:gd name="T65" fmla="*/ 536 h 1184"/>
              <a:gd name="T66" fmla="*/ 757 w 769"/>
              <a:gd name="T67" fmla="*/ 484 h 1184"/>
              <a:gd name="T68" fmla="*/ 698 w 769"/>
              <a:gd name="T69" fmla="*/ 418 h 1184"/>
              <a:gd name="T70" fmla="*/ 612 w 769"/>
              <a:gd name="T71" fmla="*/ 302 h 1184"/>
              <a:gd name="T72" fmla="*/ 552 w 769"/>
              <a:gd name="T73" fmla="*/ 244 h 1184"/>
              <a:gd name="T74" fmla="*/ 517 w 769"/>
              <a:gd name="T75" fmla="*/ 228 h 1184"/>
              <a:gd name="T76" fmla="*/ 486 w 769"/>
              <a:gd name="T77" fmla="*/ 239 h 1184"/>
              <a:gd name="T78" fmla="*/ 451 w 769"/>
              <a:gd name="T79" fmla="*/ 229 h 1184"/>
              <a:gd name="T80" fmla="*/ 470 w 769"/>
              <a:gd name="T81" fmla="*/ 152 h 1184"/>
              <a:gd name="T82" fmla="*/ 487 w 769"/>
              <a:gd name="T83" fmla="*/ 105 h 1184"/>
              <a:gd name="T84" fmla="*/ 448 w 769"/>
              <a:gd name="T85" fmla="*/ 59 h 1184"/>
              <a:gd name="T86" fmla="*/ 414 w 769"/>
              <a:gd name="T87" fmla="*/ 24 h 1184"/>
              <a:gd name="T88" fmla="*/ 335 w 769"/>
              <a:gd name="T89" fmla="*/ 19 h 1184"/>
              <a:gd name="T90" fmla="*/ 321 w 769"/>
              <a:gd name="T91" fmla="*/ 0 h 1184"/>
              <a:gd name="T92" fmla="*/ 266 w 769"/>
              <a:gd name="T93" fmla="*/ 29 h 1184"/>
              <a:gd name="T94" fmla="*/ 227 w 769"/>
              <a:gd name="T95" fmla="*/ 6 h 1184"/>
              <a:gd name="T96" fmla="*/ 216 w 769"/>
              <a:gd name="T97" fmla="*/ 37 h 1184"/>
              <a:gd name="T98" fmla="*/ 160 w 769"/>
              <a:gd name="T99" fmla="*/ 144 h 1184"/>
              <a:gd name="T100" fmla="*/ 172 w 769"/>
              <a:gd name="T101" fmla="*/ 208 h 1184"/>
              <a:gd name="T102" fmla="*/ 217 w 769"/>
              <a:gd name="T103" fmla="*/ 352 h 1184"/>
              <a:gd name="T104" fmla="*/ 240 w 769"/>
              <a:gd name="T105" fmla="*/ 128 h 1184"/>
              <a:gd name="T106" fmla="*/ 235 w 769"/>
              <a:gd name="T107" fmla="*/ 149 h 1184"/>
              <a:gd name="T108" fmla="*/ 206 w 769"/>
              <a:gd name="T109" fmla="*/ 123 h 1184"/>
              <a:gd name="T110" fmla="*/ 207 w 769"/>
              <a:gd name="T111" fmla="*/ 158 h 1184"/>
              <a:gd name="T112" fmla="*/ 237 w 769"/>
              <a:gd name="T113" fmla="*/ 176 h 1184"/>
              <a:gd name="T114" fmla="*/ 177 w 769"/>
              <a:gd name="T115" fmla="*/ 158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1184">
                <a:moveTo>
                  <a:pt x="219" y="366"/>
                </a:moveTo>
                <a:lnTo>
                  <a:pt x="219" y="366"/>
                </a:lnTo>
                <a:lnTo>
                  <a:pt x="225" y="375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31" y="384"/>
                </a:lnTo>
                <a:lnTo>
                  <a:pt x="231" y="384"/>
                </a:lnTo>
                <a:lnTo>
                  <a:pt x="236" y="391"/>
                </a:lnTo>
                <a:lnTo>
                  <a:pt x="238" y="397"/>
                </a:lnTo>
                <a:lnTo>
                  <a:pt x="238" y="397"/>
                </a:lnTo>
                <a:lnTo>
                  <a:pt x="240" y="400"/>
                </a:lnTo>
                <a:lnTo>
                  <a:pt x="245" y="403"/>
                </a:lnTo>
                <a:lnTo>
                  <a:pt x="250" y="406"/>
                </a:lnTo>
                <a:lnTo>
                  <a:pt x="250" y="406"/>
                </a:lnTo>
                <a:lnTo>
                  <a:pt x="247" y="412"/>
                </a:lnTo>
                <a:lnTo>
                  <a:pt x="243" y="427"/>
                </a:lnTo>
                <a:lnTo>
                  <a:pt x="240" y="437"/>
                </a:lnTo>
                <a:lnTo>
                  <a:pt x="239" y="446"/>
                </a:lnTo>
                <a:lnTo>
                  <a:pt x="240" y="454"/>
                </a:lnTo>
                <a:lnTo>
                  <a:pt x="242" y="461"/>
                </a:lnTo>
                <a:lnTo>
                  <a:pt x="242" y="461"/>
                </a:lnTo>
                <a:lnTo>
                  <a:pt x="246" y="467"/>
                </a:lnTo>
                <a:lnTo>
                  <a:pt x="252" y="473"/>
                </a:lnTo>
                <a:lnTo>
                  <a:pt x="266" y="485"/>
                </a:lnTo>
                <a:lnTo>
                  <a:pt x="273" y="491"/>
                </a:lnTo>
                <a:lnTo>
                  <a:pt x="280" y="499"/>
                </a:lnTo>
                <a:lnTo>
                  <a:pt x="286" y="507"/>
                </a:lnTo>
                <a:lnTo>
                  <a:pt x="291" y="517"/>
                </a:lnTo>
                <a:lnTo>
                  <a:pt x="291" y="517"/>
                </a:lnTo>
                <a:lnTo>
                  <a:pt x="295" y="528"/>
                </a:lnTo>
                <a:lnTo>
                  <a:pt x="298" y="541"/>
                </a:lnTo>
                <a:lnTo>
                  <a:pt x="302" y="570"/>
                </a:lnTo>
                <a:lnTo>
                  <a:pt x="304" y="598"/>
                </a:lnTo>
                <a:lnTo>
                  <a:pt x="306" y="621"/>
                </a:lnTo>
                <a:lnTo>
                  <a:pt x="306" y="621"/>
                </a:lnTo>
                <a:lnTo>
                  <a:pt x="311" y="638"/>
                </a:lnTo>
                <a:lnTo>
                  <a:pt x="316" y="655"/>
                </a:lnTo>
                <a:lnTo>
                  <a:pt x="321" y="667"/>
                </a:lnTo>
                <a:lnTo>
                  <a:pt x="322" y="670"/>
                </a:lnTo>
                <a:lnTo>
                  <a:pt x="322" y="670"/>
                </a:lnTo>
                <a:lnTo>
                  <a:pt x="311" y="673"/>
                </a:lnTo>
                <a:lnTo>
                  <a:pt x="301" y="674"/>
                </a:lnTo>
                <a:lnTo>
                  <a:pt x="301" y="674"/>
                </a:lnTo>
                <a:lnTo>
                  <a:pt x="295" y="667"/>
                </a:lnTo>
                <a:lnTo>
                  <a:pt x="278" y="648"/>
                </a:lnTo>
                <a:lnTo>
                  <a:pt x="269" y="638"/>
                </a:lnTo>
                <a:lnTo>
                  <a:pt x="258" y="628"/>
                </a:lnTo>
                <a:lnTo>
                  <a:pt x="246" y="620"/>
                </a:lnTo>
                <a:lnTo>
                  <a:pt x="237" y="614"/>
                </a:lnTo>
                <a:lnTo>
                  <a:pt x="237" y="614"/>
                </a:lnTo>
                <a:lnTo>
                  <a:pt x="225" y="609"/>
                </a:lnTo>
                <a:lnTo>
                  <a:pt x="212" y="605"/>
                </a:lnTo>
                <a:lnTo>
                  <a:pt x="185" y="602"/>
                </a:lnTo>
                <a:lnTo>
                  <a:pt x="164" y="598"/>
                </a:lnTo>
                <a:lnTo>
                  <a:pt x="154" y="598"/>
                </a:lnTo>
                <a:lnTo>
                  <a:pt x="154" y="598"/>
                </a:lnTo>
                <a:lnTo>
                  <a:pt x="150" y="598"/>
                </a:lnTo>
                <a:lnTo>
                  <a:pt x="144" y="601"/>
                </a:lnTo>
                <a:lnTo>
                  <a:pt x="135" y="604"/>
                </a:lnTo>
                <a:lnTo>
                  <a:pt x="135" y="604"/>
                </a:lnTo>
                <a:lnTo>
                  <a:pt x="124" y="609"/>
                </a:lnTo>
                <a:lnTo>
                  <a:pt x="122" y="610"/>
                </a:lnTo>
                <a:lnTo>
                  <a:pt x="120" y="615"/>
                </a:lnTo>
                <a:lnTo>
                  <a:pt x="120" y="615"/>
                </a:lnTo>
                <a:lnTo>
                  <a:pt x="115" y="648"/>
                </a:lnTo>
                <a:lnTo>
                  <a:pt x="113" y="674"/>
                </a:lnTo>
                <a:lnTo>
                  <a:pt x="113" y="674"/>
                </a:lnTo>
                <a:lnTo>
                  <a:pt x="80" y="701"/>
                </a:lnTo>
                <a:lnTo>
                  <a:pt x="80" y="701"/>
                </a:lnTo>
                <a:lnTo>
                  <a:pt x="55" y="723"/>
                </a:lnTo>
                <a:lnTo>
                  <a:pt x="55" y="723"/>
                </a:lnTo>
                <a:lnTo>
                  <a:pt x="54" y="719"/>
                </a:lnTo>
                <a:lnTo>
                  <a:pt x="52" y="716"/>
                </a:lnTo>
                <a:lnTo>
                  <a:pt x="51" y="716"/>
                </a:lnTo>
                <a:lnTo>
                  <a:pt x="48" y="716"/>
                </a:lnTo>
                <a:lnTo>
                  <a:pt x="48" y="716"/>
                </a:lnTo>
                <a:lnTo>
                  <a:pt x="45" y="720"/>
                </a:lnTo>
                <a:lnTo>
                  <a:pt x="39" y="726"/>
                </a:lnTo>
                <a:lnTo>
                  <a:pt x="23" y="747"/>
                </a:lnTo>
                <a:lnTo>
                  <a:pt x="9" y="768"/>
                </a:lnTo>
                <a:lnTo>
                  <a:pt x="1" y="782"/>
                </a:lnTo>
                <a:lnTo>
                  <a:pt x="1" y="782"/>
                </a:lnTo>
                <a:lnTo>
                  <a:pt x="0" y="788"/>
                </a:lnTo>
                <a:lnTo>
                  <a:pt x="1" y="798"/>
                </a:lnTo>
                <a:lnTo>
                  <a:pt x="3" y="808"/>
                </a:lnTo>
                <a:lnTo>
                  <a:pt x="7" y="819"/>
                </a:lnTo>
                <a:lnTo>
                  <a:pt x="12" y="831"/>
                </a:lnTo>
                <a:lnTo>
                  <a:pt x="15" y="840"/>
                </a:lnTo>
                <a:lnTo>
                  <a:pt x="20" y="847"/>
                </a:lnTo>
                <a:lnTo>
                  <a:pt x="23" y="852"/>
                </a:lnTo>
                <a:lnTo>
                  <a:pt x="23" y="852"/>
                </a:lnTo>
                <a:lnTo>
                  <a:pt x="27" y="853"/>
                </a:lnTo>
                <a:lnTo>
                  <a:pt x="32" y="853"/>
                </a:lnTo>
                <a:lnTo>
                  <a:pt x="42" y="854"/>
                </a:lnTo>
                <a:lnTo>
                  <a:pt x="55" y="853"/>
                </a:lnTo>
                <a:lnTo>
                  <a:pt x="55" y="853"/>
                </a:lnTo>
                <a:lnTo>
                  <a:pt x="62" y="864"/>
                </a:lnTo>
                <a:lnTo>
                  <a:pt x="80" y="888"/>
                </a:lnTo>
                <a:lnTo>
                  <a:pt x="92" y="903"/>
                </a:lnTo>
                <a:lnTo>
                  <a:pt x="106" y="917"/>
                </a:lnTo>
                <a:lnTo>
                  <a:pt x="119" y="930"/>
                </a:lnTo>
                <a:lnTo>
                  <a:pt x="127" y="934"/>
                </a:lnTo>
                <a:lnTo>
                  <a:pt x="134" y="939"/>
                </a:lnTo>
                <a:lnTo>
                  <a:pt x="134" y="939"/>
                </a:lnTo>
                <a:lnTo>
                  <a:pt x="153" y="947"/>
                </a:lnTo>
                <a:lnTo>
                  <a:pt x="183" y="959"/>
                </a:lnTo>
                <a:lnTo>
                  <a:pt x="252" y="982"/>
                </a:lnTo>
                <a:lnTo>
                  <a:pt x="314" y="1002"/>
                </a:lnTo>
                <a:lnTo>
                  <a:pt x="341" y="1009"/>
                </a:lnTo>
                <a:lnTo>
                  <a:pt x="341" y="1009"/>
                </a:lnTo>
                <a:lnTo>
                  <a:pt x="328" y="1031"/>
                </a:lnTo>
                <a:lnTo>
                  <a:pt x="316" y="1048"/>
                </a:lnTo>
                <a:lnTo>
                  <a:pt x="310" y="1055"/>
                </a:lnTo>
                <a:lnTo>
                  <a:pt x="305" y="1058"/>
                </a:lnTo>
                <a:lnTo>
                  <a:pt x="305" y="1058"/>
                </a:lnTo>
                <a:lnTo>
                  <a:pt x="292" y="1068"/>
                </a:lnTo>
                <a:lnTo>
                  <a:pt x="285" y="1075"/>
                </a:lnTo>
                <a:lnTo>
                  <a:pt x="278" y="1083"/>
                </a:lnTo>
                <a:lnTo>
                  <a:pt x="272" y="1091"/>
                </a:lnTo>
                <a:lnTo>
                  <a:pt x="268" y="1100"/>
                </a:lnTo>
                <a:lnTo>
                  <a:pt x="266" y="1104"/>
                </a:lnTo>
                <a:lnTo>
                  <a:pt x="265" y="1108"/>
                </a:lnTo>
                <a:lnTo>
                  <a:pt x="265" y="1112"/>
                </a:lnTo>
                <a:lnTo>
                  <a:pt x="266" y="1116"/>
                </a:lnTo>
                <a:lnTo>
                  <a:pt x="266" y="1116"/>
                </a:lnTo>
                <a:lnTo>
                  <a:pt x="270" y="1120"/>
                </a:lnTo>
                <a:lnTo>
                  <a:pt x="275" y="1122"/>
                </a:lnTo>
                <a:lnTo>
                  <a:pt x="282" y="1124"/>
                </a:lnTo>
                <a:lnTo>
                  <a:pt x="289" y="1125"/>
                </a:lnTo>
                <a:lnTo>
                  <a:pt x="309" y="1128"/>
                </a:lnTo>
                <a:lnTo>
                  <a:pt x="331" y="1129"/>
                </a:lnTo>
                <a:lnTo>
                  <a:pt x="354" y="1128"/>
                </a:lnTo>
                <a:lnTo>
                  <a:pt x="375" y="1127"/>
                </a:lnTo>
                <a:lnTo>
                  <a:pt x="391" y="1125"/>
                </a:lnTo>
                <a:lnTo>
                  <a:pt x="402" y="1123"/>
                </a:lnTo>
                <a:lnTo>
                  <a:pt x="402" y="1123"/>
                </a:lnTo>
                <a:lnTo>
                  <a:pt x="408" y="1121"/>
                </a:lnTo>
                <a:lnTo>
                  <a:pt x="415" y="1118"/>
                </a:lnTo>
                <a:lnTo>
                  <a:pt x="427" y="1111"/>
                </a:lnTo>
                <a:lnTo>
                  <a:pt x="437" y="1103"/>
                </a:lnTo>
                <a:lnTo>
                  <a:pt x="446" y="1098"/>
                </a:lnTo>
                <a:lnTo>
                  <a:pt x="446" y="1098"/>
                </a:lnTo>
                <a:lnTo>
                  <a:pt x="456" y="1092"/>
                </a:lnTo>
                <a:lnTo>
                  <a:pt x="473" y="1081"/>
                </a:lnTo>
                <a:lnTo>
                  <a:pt x="488" y="1071"/>
                </a:lnTo>
                <a:lnTo>
                  <a:pt x="496" y="1067"/>
                </a:lnTo>
                <a:lnTo>
                  <a:pt x="496" y="1067"/>
                </a:lnTo>
                <a:lnTo>
                  <a:pt x="500" y="1065"/>
                </a:lnTo>
                <a:lnTo>
                  <a:pt x="505" y="1062"/>
                </a:lnTo>
                <a:lnTo>
                  <a:pt x="512" y="1055"/>
                </a:lnTo>
                <a:lnTo>
                  <a:pt x="512" y="1055"/>
                </a:lnTo>
                <a:lnTo>
                  <a:pt x="513" y="1054"/>
                </a:lnTo>
                <a:lnTo>
                  <a:pt x="514" y="1051"/>
                </a:lnTo>
                <a:lnTo>
                  <a:pt x="514" y="1046"/>
                </a:lnTo>
                <a:lnTo>
                  <a:pt x="516" y="1044"/>
                </a:lnTo>
                <a:lnTo>
                  <a:pt x="519" y="1043"/>
                </a:lnTo>
                <a:lnTo>
                  <a:pt x="522" y="1044"/>
                </a:lnTo>
                <a:lnTo>
                  <a:pt x="529" y="1048"/>
                </a:lnTo>
                <a:lnTo>
                  <a:pt x="529" y="1048"/>
                </a:lnTo>
                <a:lnTo>
                  <a:pt x="545" y="1055"/>
                </a:lnTo>
                <a:lnTo>
                  <a:pt x="558" y="1061"/>
                </a:lnTo>
                <a:lnTo>
                  <a:pt x="571" y="1064"/>
                </a:lnTo>
                <a:lnTo>
                  <a:pt x="571" y="1064"/>
                </a:lnTo>
                <a:lnTo>
                  <a:pt x="546" y="1107"/>
                </a:lnTo>
                <a:lnTo>
                  <a:pt x="546" y="1107"/>
                </a:lnTo>
                <a:lnTo>
                  <a:pt x="542" y="1112"/>
                </a:lnTo>
                <a:lnTo>
                  <a:pt x="535" y="1121"/>
                </a:lnTo>
                <a:lnTo>
                  <a:pt x="519" y="1140"/>
                </a:lnTo>
                <a:lnTo>
                  <a:pt x="503" y="1156"/>
                </a:lnTo>
                <a:lnTo>
                  <a:pt x="499" y="1163"/>
                </a:lnTo>
                <a:lnTo>
                  <a:pt x="496" y="1167"/>
                </a:lnTo>
                <a:lnTo>
                  <a:pt x="496" y="1167"/>
                </a:lnTo>
                <a:lnTo>
                  <a:pt x="497" y="1169"/>
                </a:lnTo>
                <a:lnTo>
                  <a:pt x="499" y="1170"/>
                </a:lnTo>
                <a:lnTo>
                  <a:pt x="506" y="1174"/>
                </a:lnTo>
                <a:lnTo>
                  <a:pt x="514" y="1176"/>
                </a:lnTo>
                <a:lnTo>
                  <a:pt x="523" y="1179"/>
                </a:lnTo>
                <a:lnTo>
                  <a:pt x="543" y="1183"/>
                </a:lnTo>
                <a:lnTo>
                  <a:pt x="552" y="1184"/>
                </a:lnTo>
                <a:lnTo>
                  <a:pt x="558" y="1184"/>
                </a:lnTo>
                <a:lnTo>
                  <a:pt x="558" y="1184"/>
                </a:lnTo>
                <a:lnTo>
                  <a:pt x="605" y="1179"/>
                </a:lnTo>
                <a:lnTo>
                  <a:pt x="635" y="1173"/>
                </a:lnTo>
                <a:lnTo>
                  <a:pt x="648" y="1170"/>
                </a:lnTo>
                <a:lnTo>
                  <a:pt x="658" y="1167"/>
                </a:lnTo>
                <a:lnTo>
                  <a:pt x="658" y="1167"/>
                </a:lnTo>
                <a:lnTo>
                  <a:pt x="666" y="1163"/>
                </a:lnTo>
                <a:lnTo>
                  <a:pt x="672" y="1156"/>
                </a:lnTo>
                <a:lnTo>
                  <a:pt x="678" y="1148"/>
                </a:lnTo>
                <a:lnTo>
                  <a:pt x="684" y="1140"/>
                </a:lnTo>
                <a:lnTo>
                  <a:pt x="692" y="1123"/>
                </a:lnTo>
                <a:lnTo>
                  <a:pt x="698" y="1112"/>
                </a:lnTo>
                <a:lnTo>
                  <a:pt x="698" y="1112"/>
                </a:lnTo>
                <a:lnTo>
                  <a:pt x="704" y="1108"/>
                </a:lnTo>
                <a:lnTo>
                  <a:pt x="709" y="1104"/>
                </a:lnTo>
                <a:lnTo>
                  <a:pt x="711" y="1103"/>
                </a:lnTo>
                <a:lnTo>
                  <a:pt x="712" y="1100"/>
                </a:lnTo>
                <a:lnTo>
                  <a:pt x="713" y="1095"/>
                </a:lnTo>
                <a:lnTo>
                  <a:pt x="713" y="1089"/>
                </a:lnTo>
                <a:lnTo>
                  <a:pt x="713" y="1089"/>
                </a:lnTo>
                <a:lnTo>
                  <a:pt x="712" y="1075"/>
                </a:lnTo>
                <a:lnTo>
                  <a:pt x="710" y="1059"/>
                </a:lnTo>
                <a:lnTo>
                  <a:pt x="704" y="1042"/>
                </a:lnTo>
                <a:lnTo>
                  <a:pt x="704" y="1042"/>
                </a:lnTo>
                <a:lnTo>
                  <a:pt x="698" y="1029"/>
                </a:lnTo>
                <a:lnTo>
                  <a:pt x="693" y="1019"/>
                </a:lnTo>
                <a:lnTo>
                  <a:pt x="687" y="1009"/>
                </a:lnTo>
                <a:lnTo>
                  <a:pt x="687" y="1009"/>
                </a:lnTo>
                <a:lnTo>
                  <a:pt x="679" y="998"/>
                </a:lnTo>
                <a:lnTo>
                  <a:pt x="668" y="985"/>
                </a:lnTo>
                <a:lnTo>
                  <a:pt x="657" y="973"/>
                </a:lnTo>
                <a:lnTo>
                  <a:pt x="651" y="969"/>
                </a:lnTo>
                <a:lnTo>
                  <a:pt x="645" y="965"/>
                </a:lnTo>
                <a:lnTo>
                  <a:pt x="645" y="965"/>
                </a:lnTo>
                <a:lnTo>
                  <a:pt x="621" y="954"/>
                </a:lnTo>
                <a:lnTo>
                  <a:pt x="609" y="949"/>
                </a:lnTo>
                <a:lnTo>
                  <a:pt x="586" y="933"/>
                </a:lnTo>
                <a:lnTo>
                  <a:pt x="586" y="933"/>
                </a:lnTo>
                <a:lnTo>
                  <a:pt x="594" y="932"/>
                </a:lnTo>
                <a:lnTo>
                  <a:pt x="614" y="929"/>
                </a:lnTo>
                <a:lnTo>
                  <a:pt x="627" y="925"/>
                </a:lnTo>
                <a:lnTo>
                  <a:pt x="640" y="920"/>
                </a:lnTo>
                <a:lnTo>
                  <a:pt x="655" y="914"/>
                </a:lnTo>
                <a:lnTo>
                  <a:pt x="670" y="906"/>
                </a:lnTo>
                <a:lnTo>
                  <a:pt x="670" y="906"/>
                </a:lnTo>
                <a:lnTo>
                  <a:pt x="684" y="897"/>
                </a:lnTo>
                <a:lnTo>
                  <a:pt x="698" y="885"/>
                </a:lnTo>
                <a:lnTo>
                  <a:pt x="711" y="872"/>
                </a:lnTo>
                <a:lnTo>
                  <a:pt x="723" y="857"/>
                </a:lnTo>
                <a:lnTo>
                  <a:pt x="733" y="841"/>
                </a:lnTo>
                <a:lnTo>
                  <a:pt x="743" y="825"/>
                </a:lnTo>
                <a:lnTo>
                  <a:pt x="750" y="808"/>
                </a:lnTo>
                <a:lnTo>
                  <a:pt x="756" y="792"/>
                </a:lnTo>
                <a:lnTo>
                  <a:pt x="756" y="792"/>
                </a:lnTo>
                <a:lnTo>
                  <a:pt x="763" y="762"/>
                </a:lnTo>
                <a:lnTo>
                  <a:pt x="766" y="736"/>
                </a:lnTo>
                <a:lnTo>
                  <a:pt x="769" y="715"/>
                </a:lnTo>
                <a:lnTo>
                  <a:pt x="767" y="706"/>
                </a:lnTo>
                <a:lnTo>
                  <a:pt x="766" y="697"/>
                </a:lnTo>
                <a:lnTo>
                  <a:pt x="766" y="697"/>
                </a:lnTo>
                <a:lnTo>
                  <a:pt x="765" y="681"/>
                </a:lnTo>
                <a:lnTo>
                  <a:pt x="764" y="664"/>
                </a:lnTo>
                <a:lnTo>
                  <a:pt x="766" y="630"/>
                </a:lnTo>
                <a:lnTo>
                  <a:pt x="766" y="630"/>
                </a:lnTo>
                <a:lnTo>
                  <a:pt x="766" y="622"/>
                </a:lnTo>
                <a:lnTo>
                  <a:pt x="765" y="611"/>
                </a:lnTo>
                <a:lnTo>
                  <a:pt x="760" y="591"/>
                </a:lnTo>
                <a:lnTo>
                  <a:pt x="756" y="576"/>
                </a:lnTo>
                <a:lnTo>
                  <a:pt x="753" y="570"/>
                </a:lnTo>
                <a:lnTo>
                  <a:pt x="753" y="570"/>
                </a:lnTo>
                <a:lnTo>
                  <a:pt x="756" y="570"/>
                </a:lnTo>
                <a:lnTo>
                  <a:pt x="758" y="570"/>
                </a:lnTo>
                <a:lnTo>
                  <a:pt x="762" y="570"/>
                </a:lnTo>
                <a:lnTo>
                  <a:pt x="764" y="568"/>
                </a:lnTo>
                <a:lnTo>
                  <a:pt x="766" y="563"/>
                </a:lnTo>
                <a:lnTo>
                  <a:pt x="767" y="557"/>
                </a:lnTo>
                <a:lnTo>
                  <a:pt x="769" y="546"/>
                </a:lnTo>
                <a:lnTo>
                  <a:pt x="769" y="546"/>
                </a:lnTo>
                <a:lnTo>
                  <a:pt x="767" y="536"/>
                </a:lnTo>
                <a:lnTo>
                  <a:pt x="766" y="525"/>
                </a:lnTo>
                <a:lnTo>
                  <a:pt x="764" y="516"/>
                </a:lnTo>
                <a:lnTo>
                  <a:pt x="762" y="506"/>
                </a:lnTo>
                <a:lnTo>
                  <a:pt x="756" y="495"/>
                </a:lnTo>
                <a:lnTo>
                  <a:pt x="753" y="490"/>
                </a:lnTo>
                <a:lnTo>
                  <a:pt x="753" y="490"/>
                </a:lnTo>
                <a:lnTo>
                  <a:pt x="756" y="487"/>
                </a:lnTo>
                <a:lnTo>
                  <a:pt x="757" y="484"/>
                </a:lnTo>
                <a:lnTo>
                  <a:pt x="757" y="478"/>
                </a:lnTo>
                <a:lnTo>
                  <a:pt x="757" y="478"/>
                </a:lnTo>
                <a:lnTo>
                  <a:pt x="757" y="476"/>
                </a:lnTo>
                <a:lnTo>
                  <a:pt x="755" y="473"/>
                </a:lnTo>
                <a:lnTo>
                  <a:pt x="747" y="466"/>
                </a:lnTo>
                <a:lnTo>
                  <a:pt x="725" y="444"/>
                </a:lnTo>
                <a:lnTo>
                  <a:pt x="712" y="431"/>
                </a:lnTo>
                <a:lnTo>
                  <a:pt x="698" y="418"/>
                </a:lnTo>
                <a:lnTo>
                  <a:pt x="686" y="403"/>
                </a:lnTo>
                <a:lnTo>
                  <a:pt x="676" y="388"/>
                </a:lnTo>
                <a:lnTo>
                  <a:pt x="676" y="388"/>
                </a:lnTo>
                <a:lnTo>
                  <a:pt x="651" y="349"/>
                </a:lnTo>
                <a:lnTo>
                  <a:pt x="630" y="320"/>
                </a:lnTo>
                <a:lnTo>
                  <a:pt x="630" y="320"/>
                </a:lnTo>
                <a:lnTo>
                  <a:pt x="622" y="312"/>
                </a:lnTo>
                <a:lnTo>
                  <a:pt x="612" y="302"/>
                </a:lnTo>
                <a:lnTo>
                  <a:pt x="600" y="294"/>
                </a:lnTo>
                <a:lnTo>
                  <a:pt x="588" y="286"/>
                </a:lnTo>
                <a:lnTo>
                  <a:pt x="568" y="274"/>
                </a:lnTo>
                <a:lnTo>
                  <a:pt x="560" y="269"/>
                </a:lnTo>
                <a:lnTo>
                  <a:pt x="560" y="269"/>
                </a:lnTo>
                <a:lnTo>
                  <a:pt x="558" y="261"/>
                </a:lnTo>
                <a:lnTo>
                  <a:pt x="555" y="253"/>
                </a:lnTo>
                <a:lnTo>
                  <a:pt x="552" y="244"/>
                </a:lnTo>
                <a:lnTo>
                  <a:pt x="552" y="244"/>
                </a:lnTo>
                <a:lnTo>
                  <a:pt x="549" y="241"/>
                </a:lnTo>
                <a:lnTo>
                  <a:pt x="546" y="237"/>
                </a:lnTo>
                <a:lnTo>
                  <a:pt x="536" y="232"/>
                </a:lnTo>
                <a:lnTo>
                  <a:pt x="528" y="228"/>
                </a:lnTo>
                <a:lnTo>
                  <a:pt x="521" y="227"/>
                </a:lnTo>
                <a:lnTo>
                  <a:pt x="521" y="227"/>
                </a:lnTo>
                <a:lnTo>
                  <a:pt x="517" y="228"/>
                </a:lnTo>
                <a:lnTo>
                  <a:pt x="515" y="230"/>
                </a:lnTo>
                <a:lnTo>
                  <a:pt x="510" y="235"/>
                </a:lnTo>
                <a:lnTo>
                  <a:pt x="510" y="235"/>
                </a:lnTo>
                <a:lnTo>
                  <a:pt x="507" y="235"/>
                </a:lnTo>
                <a:lnTo>
                  <a:pt x="502" y="235"/>
                </a:lnTo>
                <a:lnTo>
                  <a:pt x="494" y="236"/>
                </a:lnTo>
                <a:lnTo>
                  <a:pt x="486" y="239"/>
                </a:lnTo>
                <a:lnTo>
                  <a:pt x="486" y="239"/>
                </a:lnTo>
                <a:lnTo>
                  <a:pt x="459" y="250"/>
                </a:lnTo>
                <a:lnTo>
                  <a:pt x="459" y="250"/>
                </a:lnTo>
                <a:lnTo>
                  <a:pt x="454" y="248"/>
                </a:lnTo>
                <a:lnTo>
                  <a:pt x="449" y="246"/>
                </a:lnTo>
                <a:lnTo>
                  <a:pt x="448" y="244"/>
                </a:lnTo>
                <a:lnTo>
                  <a:pt x="448" y="244"/>
                </a:lnTo>
                <a:lnTo>
                  <a:pt x="448" y="239"/>
                </a:lnTo>
                <a:lnTo>
                  <a:pt x="451" y="229"/>
                </a:lnTo>
                <a:lnTo>
                  <a:pt x="455" y="215"/>
                </a:lnTo>
                <a:lnTo>
                  <a:pt x="461" y="202"/>
                </a:lnTo>
                <a:lnTo>
                  <a:pt x="461" y="202"/>
                </a:lnTo>
                <a:lnTo>
                  <a:pt x="463" y="196"/>
                </a:lnTo>
                <a:lnTo>
                  <a:pt x="466" y="188"/>
                </a:lnTo>
                <a:lnTo>
                  <a:pt x="468" y="173"/>
                </a:lnTo>
                <a:lnTo>
                  <a:pt x="470" y="152"/>
                </a:lnTo>
                <a:lnTo>
                  <a:pt x="470" y="152"/>
                </a:lnTo>
                <a:lnTo>
                  <a:pt x="475" y="134"/>
                </a:lnTo>
                <a:lnTo>
                  <a:pt x="480" y="117"/>
                </a:lnTo>
                <a:lnTo>
                  <a:pt x="480" y="117"/>
                </a:lnTo>
                <a:lnTo>
                  <a:pt x="481" y="116"/>
                </a:lnTo>
                <a:lnTo>
                  <a:pt x="484" y="115"/>
                </a:lnTo>
                <a:lnTo>
                  <a:pt x="487" y="112"/>
                </a:lnTo>
                <a:lnTo>
                  <a:pt x="487" y="110"/>
                </a:lnTo>
                <a:lnTo>
                  <a:pt x="487" y="105"/>
                </a:lnTo>
                <a:lnTo>
                  <a:pt x="486" y="99"/>
                </a:lnTo>
                <a:lnTo>
                  <a:pt x="486" y="99"/>
                </a:lnTo>
                <a:lnTo>
                  <a:pt x="481" y="89"/>
                </a:lnTo>
                <a:lnTo>
                  <a:pt x="475" y="81"/>
                </a:lnTo>
                <a:lnTo>
                  <a:pt x="470" y="76"/>
                </a:lnTo>
                <a:lnTo>
                  <a:pt x="464" y="71"/>
                </a:lnTo>
                <a:lnTo>
                  <a:pt x="464" y="71"/>
                </a:lnTo>
                <a:lnTo>
                  <a:pt x="448" y="59"/>
                </a:lnTo>
                <a:lnTo>
                  <a:pt x="436" y="52"/>
                </a:lnTo>
                <a:lnTo>
                  <a:pt x="436" y="52"/>
                </a:lnTo>
                <a:lnTo>
                  <a:pt x="433" y="44"/>
                </a:lnTo>
                <a:lnTo>
                  <a:pt x="428" y="36"/>
                </a:lnTo>
                <a:lnTo>
                  <a:pt x="424" y="32"/>
                </a:lnTo>
                <a:lnTo>
                  <a:pt x="421" y="29"/>
                </a:lnTo>
                <a:lnTo>
                  <a:pt x="421" y="29"/>
                </a:lnTo>
                <a:lnTo>
                  <a:pt x="414" y="24"/>
                </a:lnTo>
                <a:lnTo>
                  <a:pt x="405" y="22"/>
                </a:lnTo>
                <a:lnTo>
                  <a:pt x="398" y="20"/>
                </a:lnTo>
                <a:lnTo>
                  <a:pt x="390" y="19"/>
                </a:lnTo>
                <a:lnTo>
                  <a:pt x="390" y="19"/>
                </a:lnTo>
                <a:lnTo>
                  <a:pt x="369" y="19"/>
                </a:lnTo>
                <a:lnTo>
                  <a:pt x="349" y="19"/>
                </a:lnTo>
                <a:lnTo>
                  <a:pt x="335" y="19"/>
                </a:lnTo>
                <a:lnTo>
                  <a:pt x="335" y="19"/>
                </a:lnTo>
                <a:lnTo>
                  <a:pt x="335" y="17"/>
                </a:lnTo>
                <a:lnTo>
                  <a:pt x="335" y="11"/>
                </a:lnTo>
                <a:lnTo>
                  <a:pt x="334" y="7"/>
                </a:lnTo>
                <a:lnTo>
                  <a:pt x="331" y="5"/>
                </a:lnTo>
                <a:lnTo>
                  <a:pt x="329" y="3"/>
                </a:lnTo>
                <a:lnTo>
                  <a:pt x="325" y="0"/>
                </a:lnTo>
                <a:lnTo>
                  <a:pt x="325" y="0"/>
                </a:lnTo>
                <a:lnTo>
                  <a:pt x="321" y="0"/>
                </a:lnTo>
                <a:lnTo>
                  <a:pt x="315" y="4"/>
                </a:lnTo>
                <a:lnTo>
                  <a:pt x="309" y="7"/>
                </a:lnTo>
                <a:lnTo>
                  <a:pt x="302" y="12"/>
                </a:lnTo>
                <a:lnTo>
                  <a:pt x="291" y="23"/>
                </a:lnTo>
                <a:lnTo>
                  <a:pt x="286" y="27"/>
                </a:lnTo>
                <a:lnTo>
                  <a:pt x="266" y="33"/>
                </a:lnTo>
                <a:lnTo>
                  <a:pt x="266" y="33"/>
                </a:lnTo>
                <a:lnTo>
                  <a:pt x="266" y="29"/>
                </a:lnTo>
                <a:lnTo>
                  <a:pt x="265" y="19"/>
                </a:lnTo>
                <a:lnTo>
                  <a:pt x="265" y="19"/>
                </a:lnTo>
                <a:lnTo>
                  <a:pt x="263" y="17"/>
                </a:lnTo>
                <a:lnTo>
                  <a:pt x="259" y="15"/>
                </a:lnTo>
                <a:lnTo>
                  <a:pt x="247" y="9"/>
                </a:lnTo>
                <a:lnTo>
                  <a:pt x="236" y="6"/>
                </a:lnTo>
                <a:lnTo>
                  <a:pt x="231" y="5"/>
                </a:lnTo>
                <a:lnTo>
                  <a:pt x="227" y="6"/>
                </a:lnTo>
                <a:lnTo>
                  <a:pt x="227" y="6"/>
                </a:lnTo>
                <a:lnTo>
                  <a:pt x="218" y="12"/>
                </a:lnTo>
                <a:lnTo>
                  <a:pt x="216" y="15"/>
                </a:lnTo>
                <a:lnTo>
                  <a:pt x="216" y="18"/>
                </a:lnTo>
                <a:lnTo>
                  <a:pt x="216" y="18"/>
                </a:lnTo>
                <a:lnTo>
                  <a:pt x="217" y="22"/>
                </a:lnTo>
                <a:lnTo>
                  <a:pt x="217" y="24"/>
                </a:lnTo>
                <a:lnTo>
                  <a:pt x="216" y="37"/>
                </a:lnTo>
                <a:lnTo>
                  <a:pt x="216" y="37"/>
                </a:lnTo>
                <a:lnTo>
                  <a:pt x="199" y="58"/>
                </a:lnTo>
                <a:lnTo>
                  <a:pt x="179" y="86"/>
                </a:lnTo>
                <a:lnTo>
                  <a:pt x="179" y="86"/>
                </a:lnTo>
                <a:lnTo>
                  <a:pt x="173" y="98"/>
                </a:lnTo>
                <a:lnTo>
                  <a:pt x="167" y="118"/>
                </a:lnTo>
                <a:lnTo>
                  <a:pt x="161" y="137"/>
                </a:lnTo>
                <a:lnTo>
                  <a:pt x="160" y="144"/>
                </a:lnTo>
                <a:lnTo>
                  <a:pt x="160" y="149"/>
                </a:lnTo>
                <a:lnTo>
                  <a:pt x="160" y="149"/>
                </a:lnTo>
                <a:lnTo>
                  <a:pt x="163" y="154"/>
                </a:lnTo>
                <a:lnTo>
                  <a:pt x="166" y="156"/>
                </a:lnTo>
                <a:lnTo>
                  <a:pt x="170" y="158"/>
                </a:lnTo>
                <a:lnTo>
                  <a:pt x="170" y="158"/>
                </a:lnTo>
                <a:lnTo>
                  <a:pt x="172" y="208"/>
                </a:lnTo>
                <a:lnTo>
                  <a:pt x="172" y="208"/>
                </a:lnTo>
                <a:lnTo>
                  <a:pt x="174" y="215"/>
                </a:lnTo>
                <a:lnTo>
                  <a:pt x="180" y="228"/>
                </a:lnTo>
                <a:lnTo>
                  <a:pt x="198" y="262"/>
                </a:lnTo>
                <a:lnTo>
                  <a:pt x="223" y="309"/>
                </a:lnTo>
                <a:lnTo>
                  <a:pt x="223" y="309"/>
                </a:lnTo>
                <a:lnTo>
                  <a:pt x="222" y="316"/>
                </a:lnTo>
                <a:lnTo>
                  <a:pt x="219" y="333"/>
                </a:lnTo>
                <a:lnTo>
                  <a:pt x="217" y="352"/>
                </a:lnTo>
                <a:lnTo>
                  <a:pt x="218" y="360"/>
                </a:lnTo>
                <a:lnTo>
                  <a:pt x="219" y="366"/>
                </a:lnTo>
                <a:lnTo>
                  <a:pt x="219" y="366"/>
                </a:lnTo>
                <a:close/>
                <a:moveTo>
                  <a:pt x="212" y="115"/>
                </a:moveTo>
                <a:lnTo>
                  <a:pt x="232" y="115"/>
                </a:lnTo>
                <a:lnTo>
                  <a:pt x="232" y="115"/>
                </a:lnTo>
                <a:lnTo>
                  <a:pt x="236" y="121"/>
                </a:lnTo>
                <a:lnTo>
                  <a:pt x="240" y="128"/>
                </a:lnTo>
                <a:lnTo>
                  <a:pt x="240" y="128"/>
                </a:lnTo>
                <a:lnTo>
                  <a:pt x="239" y="136"/>
                </a:lnTo>
                <a:lnTo>
                  <a:pt x="238" y="143"/>
                </a:lnTo>
                <a:lnTo>
                  <a:pt x="238" y="143"/>
                </a:lnTo>
                <a:lnTo>
                  <a:pt x="237" y="147"/>
                </a:lnTo>
                <a:lnTo>
                  <a:pt x="236" y="149"/>
                </a:lnTo>
                <a:lnTo>
                  <a:pt x="235" y="149"/>
                </a:lnTo>
                <a:lnTo>
                  <a:pt x="235" y="149"/>
                </a:lnTo>
                <a:lnTo>
                  <a:pt x="207" y="149"/>
                </a:lnTo>
                <a:lnTo>
                  <a:pt x="207" y="149"/>
                </a:lnTo>
                <a:lnTo>
                  <a:pt x="205" y="144"/>
                </a:lnTo>
                <a:lnTo>
                  <a:pt x="203" y="136"/>
                </a:lnTo>
                <a:lnTo>
                  <a:pt x="203" y="136"/>
                </a:lnTo>
                <a:lnTo>
                  <a:pt x="203" y="134"/>
                </a:lnTo>
                <a:lnTo>
                  <a:pt x="204" y="130"/>
                </a:lnTo>
                <a:lnTo>
                  <a:pt x="206" y="123"/>
                </a:lnTo>
                <a:lnTo>
                  <a:pt x="212" y="115"/>
                </a:lnTo>
                <a:lnTo>
                  <a:pt x="212" y="115"/>
                </a:lnTo>
                <a:close/>
                <a:moveTo>
                  <a:pt x="227" y="176"/>
                </a:moveTo>
                <a:lnTo>
                  <a:pt x="227" y="176"/>
                </a:lnTo>
                <a:lnTo>
                  <a:pt x="222" y="175"/>
                </a:lnTo>
                <a:lnTo>
                  <a:pt x="217" y="176"/>
                </a:lnTo>
                <a:lnTo>
                  <a:pt x="210" y="177"/>
                </a:lnTo>
                <a:lnTo>
                  <a:pt x="207" y="158"/>
                </a:lnTo>
                <a:lnTo>
                  <a:pt x="235" y="158"/>
                </a:lnTo>
                <a:lnTo>
                  <a:pt x="235" y="158"/>
                </a:lnTo>
                <a:lnTo>
                  <a:pt x="237" y="162"/>
                </a:lnTo>
                <a:lnTo>
                  <a:pt x="238" y="164"/>
                </a:lnTo>
                <a:lnTo>
                  <a:pt x="238" y="168"/>
                </a:lnTo>
                <a:lnTo>
                  <a:pt x="238" y="168"/>
                </a:lnTo>
                <a:lnTo>
                  <a:pt x="238" y="173"/>
                </a:lnTo>
                <a:lnTo>
                  <a:pt x="237" y="176"/>
                </a:lnTo>
                <a:lnTo>
                  <a:pt x="237" y="176"/>
                </a:lnTo>
                <a:lnTo>
                  <a:pt x="233" y="176"/>
                </a:lnTo>
                <a:lnTo>
                  <a:pt x="230" y="176"/>
                </a:lnTo>
                <a:lnTo>
                  <a:pt x="227" y="176"/>
                </a:lnTo>
                <a:lnTo>
                  <a:pt x="227" y="176"/>
                </a:lnTo>
                <a:close/>
                <a:moveTo>
                  <a:pt x="176" y="158"/>
                </a:moveTo>
                <a:lnTo>
                  <a:pt x="176" y="158"/>
                </a:lnTo>
                <a:lnTo>
                  <a:pt x="177" y="158"/>
                </a:lnTo>
                <a:lnTo>
                  <a:pt x="180" y="157"/>
                </a:lnTo>
                <a:lnTo>
                  <a:pt x="185" y="157"/>
                </a:lnTo>
                <a:lnTo>
                  <a:pt x="187" y="177"/>
                </a:lnTo>
                <a:lnTo>
                  <a:pt x="176" y="187"/>
                </a:lnTo>
                <a:lnTo>
                  <a:pt x="176" y="187"/>
                </a:lnTo>
                <a:lnTo>
                  <a:pt x="176" y="158"/>
                </a:lnTo>
                <a:lnTo>
                  <a:pt x="176" y="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26A919F9-2B6A-4B52-8BBF-56E9FFD62616}"/>
              </a:ext>
            </a:extLst>
          </p:cNvPr>
          <p:cNvSpPr>
            <a:spLocks noEditPoints="1"/>
          </p:cNvSpPr>
          <p:nvPr/>
        </p:nvSpPr>
        <p:spPr bwMode="auto">
          <a:xfrm>
            <a:off x="8058345" y="847053"/>
            <a:ext cx="1157365" cy="1563521"/>
          </a:xfrm>
          <a:custGeom>
            <a:avLst/>
            <a:gdLst>
              <a:gd name="T0" fmla="*/ 149 w 644"/>
              <a:gd name="T1" fmla="*/ 219 h 870"/>
              <a:gd name="T2" fmla="*/ 155 w 644"/>
              <a:gd name="T3" fmla="*/ 189 h 870"/>
              <a:gd name="T4" fmla="*/ 156 w 644"/>
              <a:gd name="T5" fmla="*/ 104 h 870"/>
              <a:gd name="T6" fmla="*/ 115 w 644"/>
              <a:gd name="T7" fmla="*/ 52 h 870"/>
              <a:gd name="T8" fmla="*/ 64 w 644"/>
              <a:gd name="T9" fmla="*/ 66 h 870"/>
              <a:gd name="T10" fmla="*/ 49 w 644"/>
              <a:gd name="T11" fmla="*/ 119 h 870"/>
              <a:gd name="T12" fmla="*/ 3 w 644"/>
              <a:gd name="T13" fmla="*/ 197 h 870"/>
              <a:gd name="T14" fmla="*/ 22 w 644"/>
              <a:gd name="T15" fmla="*/ 275 h 870"/>
              <a:gd name="T16" fmla="*/ 96 w 644"/>
              <a:gd name="T17" fmla="*/ 303 h 870"/>
              <a:gd name="T18" fmla="*/ 156 w 644"/>
              <a:gd name="T19" fmla="*/ 330 h 870"/>
              <a:gd name="T20" fmla="*/ 135 w 644"/>
              <a:gd name="T21" fmla="*/ 381 h 870"/>
              <a:gd name="T22" fmla="*/ 87 w 644"/>
              <a:gd name="T23" fmla="*/ 430 h 870"/>
              <a:gd name="T24" fmla="*/ 102 w 644"/>
              <a:gd name="T25" fmla="*/ 496 h 870"/>
              <a:gd name="T26" fmla="*/ 167 w 644"/>
              <a:gd name="T27" fmla="*/ 625 h 870"/>
              <a:gd name="T28" fmla="*/ 149 w 644"/>
              <a:gd name="T29" fmla="*/ 700 h 870"/>
              <a:gd name="T30" fmla="*/ 131 w 644"/>
              <a:gd name="T31" fmla="*/ 736 h 870"/>
              <a:gd name="T32" fmla="*/ 138 w 644"/>
              <a:gd name="T33" fmla="*/ 772 h 870"/>
              <a:gd name="T34" fmla="*/ 189 w 644"/>
              <a:gd name="T35" fmla="*/ 808 h 870"/>
              <a:gd name="T36" fmla="*/ 215 w 644"/>
              <a:gd name="T37" fmla="*/ 823 h 870"/>
              <a:gd name="T38" fmla="*/ 367 w 644"/>
              <a:gd name="T39" fmla="*/ 837 h 870"/>
              <a:gd name="T40" fmla="*/ 536 w 644"/>
              <a:gd name="T41" fmla="*/ 844 h 870"/>
              <a:gd name="T42" fmla="*/ 548 w 644"/>
              <a:gd name="T43" fmla="*/ 859 h 870"/>
              <a:gd name="T44" fmla="*/ 576 w 644"/>
              <a:gd name="T45" fmla="*/ 869 h 870"/>
              <a:gd name="T46" fmla="*/ 625 w 644"/>
              <a:gd name="T47" fmla="*/ 844 h 870"/>
              <a:gd name="T48" fmla="*/ 643 w 644"/>
              <a:gd name="T49" fmla="*/ 837 h 870"/>
              <a:gd name="T50" fmla="*/ 643 w 644"/>
              <a:gd name="T51" fmla="*/ 817 h 870"/>
              <a:gd name="T52" fmla="*/ 628 w 644"/>
              <a:gd name="T53" fmla="*/ 744 h 870"/>
              <a:gd name="T54" fmla="*/ 579 w 644"/>
              <a:gd name="T55" fmla="*/ 711 h 870"/>
              <a:gd name="T56" fmla="*/ 587 w 644"/>
              <a:gd name="T57" fmla="*/ 679 h 870"/>
              <a:gd name="T58" fmla="*/ 605 w 644"/>
              <a:gd name="T59" fmla="*/ 625 h 870"/>
              <a:gd name="T60" fmla="*/ 585 w 644"/>
              <a:gd name="T61" fmla="*/ 502 h 870"/>
              <a:gd name="T62" fmla="*/ 558 w 644"/>
              <a:gd name="T63" fmla="*/ 420 h 870"/>
              <a:gd name="T64" fmla="*/ 536 w 644"/>
              <a:gd name="T65" fmla="*/ 299 h 870"/>
              <a:gd name="T66" fmla="*/ 458 w 644"/>
              <a:gd name="T67" fmla="*/ 158 h 870"/>
              <a:gd name="T68" fmla="*/ 465 w 644"/>
              <a:gd name="T69" fmla="*/ 82 h 870"/>
              <a:gd name="T70" fmla="*/ 445 w 644"/>
              <a:gd name="T71" fmla="*/ 32 h 870"/>
              <a:gd name="T72" fmla="*/ 371 w 644"/>
              <a:gd name="T73" fmla="*/ 3 h 870"/>
              <a:gd name="T74" fmla="*/ 335 w 644"/>
              <a:gd name="T75" fmla="*/ 9 h 870"/>
              <a:gd name="T76" fmla="*/ 292 w 644"/>
              <a:gd name="T77" fmla="*/ 39 h 870"/>
              <a:gd name="T78" fmla="*/ 235 w 644"/>
              <a:gd name="T79" fmla="*/ 87 h 870"/>
              <a:gd name="T80" fmla="*/ 245 w 644"/>
              <a:gd name="T81" fmla="*/ 127 h 870"/>
              <a:gd name="T82" fmla="*/ 237 w 644"/>
              <a:gd name="T83" fmla="*/ 156 h 870"/>
              <a:gd name="T84" fmla="*/ 255 w 644"/>
              <a:gd name="T85" fmla="*/ 239 h 870"/>
              <a:gd name="T86" fmla="*/ 295 w 644"/>
              <a:gd name="T87" fmla="*/ 272 h 870"/>
              <a:gd name="T88" fmla="*/ 283 w 644"/>
              <a:gd name="T89" fmla="*/ 303 h 870"/>
              <a:gd name="T90" fmla="*/ 150 w 644"/>
              <a:gd name="T91" fmla="*/ 250 h 870"/>
              <a:gd name="T92" fmla="*/ 299 w 644"/>
              <a:gd name="T93" fmla="*/ 449 h 870"/>
              <a:gd name="T94" fmla="*/ 287 w 644"/>
              <a:gd name="T95" fmla="*/ 130 h 870"/>
              <a:gd name="T96" fmla="*/ 281 w 644"/>
              <a:gd name="T97" fmla="*/ 163 h 870"/>
              <a:gd name="T98" fmla="*/ 268 w 644"/>
              <a:gd name="T99" fmla="*/ 128 h 870"/>
              <a:gd name="T100" fmla="*/ 258 w 644"/>
              <a:gd name="T101" fmla="*/ 140 h 870"/>
              <a:gd name="T102" fmla="*/ 253 w 644"/>
              <a:gd name="T103" fmla="*/ 180 h 870"/>
              <a:gd name="T104" fmla="*/ 278 w 644"/>
              <a:gd name="T105" fmla="*/ 172 h 870"/>
              <a:gd name="T106" fmla="*/ 276 w 644"/>
              <a:gd name="T107" fmla="*/ 193 h 870"/>
              <a:gd name="T108" fmla="*/ 378 w 644"/>
              <a:gd name="T109" fmla="*/ 25 h 870"/>
              <a:gd name="T110" fmla="*/ 353 w 644"/>
              <a:gd name="T111" fmla="*/ 38 h 870"/>
              <a:gd name="T112" fmla="*/ 417 w 644"/>
              <a:gd name="T113" fmla="*/ 24 h 870"/>
              <a:gd name="T114" fmla="*/ 437 w 644"/>
              <a:gd name="T115" fmla="*/ 51 h 870"/>
              <a:gd name="T116" fmla="*/ 403 w 644"/>
              <a:gd name="T117" fmla="*/ 21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4" h="870">
                <a:moveTo>
                  <a:pt x="150" y="250"/>
                </a:moveTo>
                <a:lnTo>
                  <a:pt x="150" y="250"/>
                </a:lnTo>
                <a:lnTo>
                  <a:pt x="149" y="243"/>
                </a:lnTo>
                <a:lnTo>
                  <a:pt x="149" y="236"/>
                </a:lnTo>
                <a:lnTo>
                  <a:pt x="149" y="236"/>
                </a:lnTo>
                <a:lnTo>
                  <a:pt x="149" y="229"/>
                </a:lnTo>
                <a:lnTo>
                  <a:pt x="148" y="224"/>
                </a:lnTo>
                <a:lnTo>
                  <a:pt x="149" y="219"/>
                </a:lnTo>
                <a:lnTo>
                  <a:pt x="149" y="219"/>
                </a:lnTo>
                <a:lnTo>
                  <a:pt x="150" y="217"/>
                </a:lnTo>
                <a:lnTo>
                  <a:pt x="151" y="215"/>
                </a:lnTo>
                <a:lnTo>
                  <a:pt x="157" y="211"/>
                </a:lnTo>
                <a:lnTo>
                  <a:pt x="157" y="211"/>
                </a:lnTo>
                <a:lnTo>
                  <a:pt x="160" y="208"/>
                </a:lnTo>
                <a:lnTo>
                  <a:pt x="160" y="204"/>
                </a:lnTo>
                <a:lnTo>
                  <a:pt x="157" y="197"/>
                </a:lnTo>
                <a:lnTo>
                  <a:pt x="157" y="197"/>
                </a:lnTo>
                <a:lnTo>
                  <a:pt x="155" y="189"/>
                </a:lnTo>
                <a:lnTo>
                  <a:pt x="153" y="184"/>
                </a:lnTo>
                <a:lnTo>
                  <a:pt x="153" y="184"/>
                </a:lnTo>
                <a:lnTo>
                  <a:pt x="161" y="159"/>
                </a:lnTo>
                <a:lnTo>
                  <a:pt x="161" y="159"/>
                </a:lnTo>
                <a:lnTo>
                  <a:pt x="162" y="153"/>
                </a:lnTo>
                <a:lnTo>
                  <a:pt x="162" y="146"/>
                </a:lnTo>
                <a:lnTo>
                  <a:pt x="161" y="125"/>
                </a:lnTo>
                <a:lnTo>
                  <a:pt x="158" y="114"/>
                </a:lnTo>
                <a:lnTo>
                  <a:pt x="156" y="104"/>
                </a:lnTo>
                <a:lnTo>
                  <a:pt x="153" y="94"/>
                </a:lnTo>
                <a:lnTo>
                  <a:pt x="149" y="85"/>
                </a:lnTo>
                <a:lnTo>
                  <a:pt x="149" y="85"/>
                </a:lnTo>
                <a:lnTo>
                  <a:pt x="144" y="78"/>
                </a:lnTo>
                <a:lnTo>
                  <a:pt x="140" y="72"/>
                </a:lnTo>
                <a:lnTo>
                  <a:pt x="135" y="66"/>
                </a:lnTo>
                <a:lnTo>
                  <a:pt x="129" y="60"/>
                </a:lnTo>
                <a:lnTo>
                  <a:pt x="122" y="57"/>
                </a:lnTo>
                <a:lnTo>
                  <a:pt x="115" y="52"/>
                </a:lnTo>
                <a:lnTo>
                  <a:pt x="105" y="49"/>
                </a:lnTo>
                <a:lnTo>
                  <a:pt x="96" y="46"/>
                </a:lnTo>
                <a:lnTo>
                  <a:pt x="96" y="46"/>
                </a:lnTo>
                <a:lnTo>
                  <a:pt x="87" y="46"/>
                </a:lnTo>
                <a:lnTo>
                  <a:pt x="79" y="47"/>
                </a:lnTo>
                <a:lnTo>
                  <a:pt x="74" y="51"/>
                </a:lnTo>
                <a:lnTo>
                  <a:pt x="69" y="55"/>
                </a:lnTo>
                <a:lnTo>
                  <a:pt x="67" y="61"/>
                </a:lnTo>
                <a:lnTo>
                  <a:pt x="64" y="66"/>
                </a:lnTo>
                <a:lnTo>
                  <a:pt x="61" y="74"/>
                </a:lnTo>
                <a:lnTo>
                  <a:pt x="61" y="74"/>
                </a:lnTo>
                <a:lnTo>
                  <a:pt x="58" y="79"/>
                </a:lnTo>
                <a:lnTo>
                  <a:pt x="58" y="82"/>
                </a:lnTo>
                <a:lnTo>
                  <a:pt x="58" y="87"/>
                </a:lnTo>
                <a:lnTo>
                  <a:pt x="57" y="94"/>
                </a:lnTo>
                <a:lnTo>
                  <a:pt x="57" y="94"/>
                </a:lnTo>
                <a:lnTo>
                  <a:pt x="54" y="105"/>
                </a:lnTo>
                <a:lnTo>
                  <a:pt x="49" y="119"/>
                </a:lnTo>
                <a:lnTo>
                  <a:pt x="41" y="134"/>
                </a:lnTo>
                <a:lnTo>
                  <a:pt x="35" y="143"/>
                </a:lnTo>
                <a:lnTo>
                  <a:pt x="29" y="151"/>
                </a:lnTo>
                <a:lnTo>
                  <a:pt x="29" y="151"/>
                </a:lnTo>
                <a:lnTo>
                  <a:pt x="22" y="159"/>
                </a:lnTo>
                <a:lnTo>
                  <a:pt x="16" y="169"/>
                </a:lnTo>
                <a:lnTo>
                  <a:pt x="11" y="178"/>
                </a:lnTo>
                <a:lnTo>
                  <a:pt x="6" y="187"/>
                </a:lnTo>
                <a:lnTo>
                  <a:pt x="3" y="197"/>
                </a:lnTo>
                <a:lnTo>
                  <a:pt x="0" y="208"/>
                </a:lnTo>
                <a:lnTo>
                  <a:pt x="0" y="217"/>
                </a:lnTo>
                <a:lnTo>
                  <a:pt x="0" y="226"/>
                </a:lnTo>
                <a:lnTo>
                  <a:pt x="0" y="226"/>
                </a:lnTo>
                <a:lnTo>
                  <a:pt x="2" y="236"/>
                </a:lnTo>
                <a:lnTo>
                  <a:pt x="4" y="244"/>
                </a:lnTo>
                <a:lnTo>
                  <a:pt x="10" y="257"/>
                </a:lnTo>
                <a:lnTo>
                  <a:pt x="16" y="266"/>
                </a:lnTo>
                <a:lnTo>
                  <a:pt x="22" y="275"/>
                </a:lnTo>
                <a:lnTo>
                  <a:pt x="22" y="275"/>
                </a:lnTo>
                <a:lnTo>
                  <a:pt x="31" y="283"/>
                </a:lnTo>
                <a:lnTo>
                  <a:pt x="45" y="294"/>
                </a:lnTo>
                <a:lnTo>
                  <a:pt x="64" y="307"/>
                </a:lnTo>
                <a:lnTo>
                  <a:pt x="64" y="307"/>
                </a:lnTo>
                <a:lnTo>
                  <a:pt x="74" y="304"/>
                </a:lnTo>
                <a:lnTo>
                  <a:pt x="90" y="303"/>
                </a:lnTo>
                <a:lnTo>
                  <a:pt x="90" y="303"/>
                </a:lnTo>
                <a:lnTo>
                  <a:pt x="96" y="303"/>
                </a:lnTo>
                <a:lnTo>
                  <a:pt x="98" y="303"/>
                </a:lnTo>
                <a:lnTo>
                  <a:pt x="101" y="304"/>
                </a:lnTo>
                <a:lnTo>
                  <a:pt x="101" y="304"/>
                </a:lnTo>
                <a:lnTo>
                  <a:pt x="105" y="304"/>
                </a:lnTo>
                <a:lnTo>
                  <a:pt x="108" y="303"/>
                </a:lnTo>
                <a:lnTo>
                  <a:pt x="108" y="289"/>
                </a:lnTo>
                <a:lnTo>
                  <a:pt x="108" y="289"/>
                </a:lnTo>
                <a:lnTo>
                  <a:pt x="133" y="311"/>
                </a:lnTo>
                <a:lnTo>
                  <a:pt x="156" y="330"/>
                </a:lnTo>
                <a:lnTo>
                  <a:pt x="168" y="338"/>
                </a:lnTo>
                <a:lnTo>
                  <a:pt x="179" y="345"/>
                </a:lnTo>
                <a:lnTo>
                  <a:pt x="179" y="345"/>
                </a:lnTo>
                <a:lnTo>
                  <a:pt x="204" y="358"/>
                </a:lnTo>
                <a:lnTo>
                  <a:pt x="210" y="361"/>
                </a:lnTo>
                <a:lnTo>
                  <a:pt x="181" y="381"/>
                </a:lnTo>
                <a:lnTo>
                  <a:pt x="181" y="381"/>
                </a:lnTo>
                <a:lnTo>
                  <a:pt x="164" y="381"/>
                </a:lnTo>
                <a:lnTo>
                  <a:pt x="135" y="381"/>
                </a:lnTo>
                <a:lnTo>
                  <a:pt x="135" y="381"/>
                </a:lnTo>
                <a:lnTo>
                  <a:pt x="128" y="381"/>
                </a:lnTo>
                <a:lnTo>
                  <a:pt x="120" y="384"/>
                </a:lnTo>
                <a:lnTo>
                  <a:pt x="112" y="388"/>
                </a:lnTo>
                <a:lnTo>
                  <a:pt x="105" y="394"/>
                </a:lnTo>
                <a:lnTo>
                  <a:pt x="100" y="401"/>
                </a:lnTo>
                <a:lnTo>
                  <a:pt x="94" y="409"/>
                </a:lnTo>
                <a:lnTo>
                  <a:pt x="90" y="420"/>
                </a:lnTo>
                <a:lnTo>
                  <a:pt x="87" y="430"/>
                </a:lnTo>
                <a:lnTo>
                  <a:pt x="87" y="430"/>
                </a:lnTo>
                <a:lnTo>
                  <a:pt x="87" y="441"/>
                </a:lnTo>
                <a:lnTo>
                  <a:pt x="87" y="450"/>
                </a:lnTo>
                <a:lnTo>
                  <a:pt x="89" y="460"/>
                </a:lnTo>
                <a:lnTo>
                  <a:pt x="91" y="467"/>
                </a:lnTo>
                <a:lnTo>
                  <a:pt x="97" y="480"/>
                </a:lnTo>
                <a:lnTo>
                  <a:pt x="101" y="487"/>
                </a:lnTo>
                <a:lnTo>
                  <a:pt x="101" y="487"/>
                </a:lnTo>
                <a:lnTo>
                  <a:pt x="102" y="496"/>
                </a:lnTo>
                <a:lnTo>
                  <a:pt x="105" y="514"/>
                </a:lnTo>
                <a:lnTo>
                  <a:pt x="109" y="526"/>
                </a:lnTo>
                <a:lnTo>
                  <a:pt x="114" y="540"/>
                </a:lnTo>
                <a:lnTo>
                  <a:pt x="121" y="555"/>
                </a:lnTo>
                <a:lnTo>
                  <a:pt x="129" y="572"/>
                </a:lnTo>
                <a:lnTo>
                  <a:pt x="129" y="572"/>
                </a:lnTo>
                <a:lnTo>
                  <a:pt x="141" y="590"/>
                </a:lnTo>
                <a:lnTo>
                  <a:pt x="154" y="607"/>
                </a:lnTo>
                <a:lnTo>
                  <a:pt x="167" y="625"/>
                </a:lnTo>
                <a:lnTo>
                  <a:pt x="181" y="642"/>
                </a:lnTo>
                <a:lnTo>
                  <a:pt x="203" y="666"/>
                </a:lnTo>
                <a:lnTo>
                  <a:pt x="213" y="676"/>
                </a:lnTo>
                <a:lnTo>
                  <a:pt x="213" y="676"/>
                </a:lnTo>
                <a:lnTo>
                  <a:pt x="183" y="685"/>
                </a:lnTo>
                <a:lnTo>
                  <a:pt x="162" y="693"/>
                </a:lnTo>
                <a:lnTo>
                  <a:pt x="154" y="697"/>
                </a:lnTo>
                <a:lnTo>
                  <a:pt x="149" y="700"/>
                </a:lnTo>
                <a:lnTo>
                  <a:pt x="149" y="700"/>
                </a:lnTo>
                <a:lnTo>
                  <a:pt x="147" y="704"/>
                </a:lnTo>
                <a:lnTo>
                  <a:pt x="146" y="706"/>
                </a:lnTo>
                <a:lnTo>
                  <a:pt x="146" y="710"/>
                </a:lnTo>
                <a:lnTo>
                  <a:pt x="146" y="712"/>
                </a:lnTo>
                <a:lnTo>
                  <a:pt x="147" y="715"/>
                </a:lnTo>
                <a:lnTo>
                  <a:pt x="147" y="717"/>
                </a:lnTo>
                <a:lnTo>
                  <a:pt x="147" y="717"/>
                </a:lnTo>
                <a:lnTo>
                  <a:pt x="142" y="723"/>
                </a:lnTo>
                <a:lnTo>
                  <a:pt x="131" y="736"/>
                </a:lnTo>
                <a:lnTo>
                  <a:pt x="127" y="744"/>
                </a:lnTo>
                <a:lnTo>
                  <a:pt x="122" y="751"/>
                </a:lnTo>
                <a:lnTo>
                  <a:pt x="120" y="758"/>
                </a:lnTo>
                <a:lnTo>
                  <a:pt x="118" y="764"/>
                </a:lnTo>
                <a:lnTo>
                  <a:pt x="118" y="764"/>
                </a:lnTo>
                <a:lnTo>
                  <a:pt x="120" y="767"/>
                </a:lnTo>
                <a:lnTo>
                  <a:pt x="122" y="769"/>
                </a:lnTo>
                <a:lnTo>
                  <a:pt x="129" y="771"/>
                </a:lnTo>
                <a:lnTo>
                  <a:pt x="138" y="772"/>
                </a:lnTo>
                <a:lnTo>
                  <a:pt x="149" y="772"/>
                </a:lnTo>
                <a:lnTo>
                  <a:pt x="170" y="772"/>
                </a:lnTo>
                <a:lnTo>
                  <a:pt x="179" y="771"/>
                </a:lnTo>
                <a:lnTo>
                  <a:pt x="179" y="771"/>
                </a:lnTo>
                <a:lnTo>
                  <a:pt x="182" y="788"/>
                </a:lnTo>
                <a:lnTo>
                  <a:pt x="184" y="800"/>
                </a:lnTo>
                <a:lnTo>
                  <a:pt x="188" y="807"/>
                </a:lnTo>
                <a:lnTo>
                  <a:pt x="188" y="807"/>
                </a:lnTo>
                <a:lnTo>
                  <a:pt x="189" y="808"/>
                </a:lnTo>
                <a:lnTo>
                  <a:pt x="191" y="809"/>
                </a:lnTo>
                <a:lnTo>
                  <a:pt x="196" y="809"/>
                </a:lnTo>
                <a:lnTo>
                  <a:pt x="203" y="807"/>
                </a:lnTo>
                <a:lnTo>
                  <a:pt x="203" y="807"/>
                </a:lnTo>
                <a:lnTo>
                  <a:pt x="203" y="809"/>
                </a:lnTo>
                <a:lnTo>
                  <a:pt x="204" y="814"/>
                </a:lnTo>
                <a:lnTo>
                  <a:pt x="207" y="817"/>
                </a:lnTo>
                <a:lnTo>
                  <a:pt x="210" y="820"/>
                </a:lnTo>
                <a:lnTo>
                  <a:pt x="215" y="823"/>
                </a:lnTo>
                <a:lnTo>
                  <a:pt x="221" y="824"/>
                </a:lnTo>
                <a:lnTo>
                  <a:pt x="221" y="824"/>
                </a:lnTo>
                <a:lnTo>
                  <a:pt x="241" y="828"/>
                </a:lnTo>
                <a:lnTo>
                  <a:pt x="268" y="830"/>
                </a:lnTo>
                <a:lnTo>
                  <a:pt x="296" y="833"/>
                </a:lnTo>
                <a:lnTo>
                  <a:pt x="316" y="834"/>
                </a:lnTo>
                <a:lnTo>
                  <a:pt x="316" y="834"/>
                </a:lnTo>
                <a:lnTo>
                  <a:pt x="337" y="834"/>
                </a:lnTo>
                <a:lnTo>
                  <a:pt x="367" y="837"/>
                </a:lnTo>
                <a:lnTo>
                  <a:pt x="367" y="837"/>
                </a:lnTo>
                <a:lnTo>
                  <a:pt x="401" y="838"/>
                </a:lnTo>
                <a:lnTo>
                  <a:pt x="445" y="841"/>
                </a:lnTo>
                <a:lnTo>
                  <a:pt x="523" y="842"/>
                </a:lnTo>
                <a:lnTo>
                  <a:pt x="523" y="842"/>
                </a:lnTo>
                <a:lnTo>
                  <a:pt x="541" y="842"/>
                </a:lnTo>
                <a:lnTo>
                  <a:pt x="543" y="843"/>
                </a:lnTo>
                <a:lnTo>
                  <a:pt x="542" y="843"/>
                </a:lnTo>
                <a:lnTo>
                  <a:pt x="536" y="844"/>
                </a:lnTo>
                <a:lnTo>
                  <a:pt x="533" y="844"/>
                </a:lnTo>
                <a:lnTo>
                  <a:pt x="532" y="846"/>
                </a:lnTo>
                <a:lnTo>
                  <a:pt x="532" y="846"/>
                </a:lnTo>
                <a:lnTo>
                  <a:pt x="533" y="849"/>
                </a:lnTo>
                <a:lnTo>
                  <a:pt x="538" y="853"/>
                </a:lnTo>
                <a:lnTo>
                  <a:pt x="543" y="857"/>
                </a:lnTo>
                <a:lnTo>
                  <a:pt x="545" y="857"/>
                </a:lnTo>
                <a:lnTo>
                  <a:pt x="548" y="859"/>
                </a:lnTo>
                <a:lnTo>
                  <a:pt x="548" y="859"/>
                </a:lnTo>
                <a:lnTo>
                  <a:pt x="553" y="857"/>
                </a:lnTo>
                <a:lnTo>
                  <a:pt x="558" y="854"/>
                </a:lnTo>
                <a:lnTo>
                  <a:pt x="564" y="851"/>
                </a:lnTo>
                <a:lnTo>
                  <a:pt x="564" y="851"/>
                </a:lnTo>
                <a:lnTo>
                  <a:pt x="564" y="853"/>
                </a:lnTo>
                <a:lnTo>
                  <a:pt x="565" y="857"/>
                </a:lnTo>
                <a:lnTo>
                  <a:pt x="570" y="863"/>
                </a:lnTo>
                <a:lnTo>
                  <a:pt x="572" y="867"/>
                </a:lnTo>
                <a:lnTo>
                  <a:pt x="576" y="869"/>
                </a:lnTo>
                <a:lnTo>
                  <a:pt x="576" y="869"/>
                </a:lnTo>
                <a:lnTo>
                  <a:pt x="581" y="870"/>
                </a:lnTo>
                <a:lnTo>
                  <a:pt x="585" y="870"/>
                </a:lnTo>
                <a:lnTo>
                  <a:pt x="590" y="870"/>
                </a:lnTo>
                <a:lnTo>
                  <a:pt x="596" y="869"/>
                </a:lnTo>
                <a:lnTo>
                  <a:pt x="604" y="866"/>
                </a:lnTo>
                <a:lnTo>
                  <a:pt x="610" y="862"/>
                </a:lnTo>
                <a:lnTo>
                  <a:pt x="610" y="862"/>
                </a:lnTo>
                <a:lnTo>
                  <a:pt x="625" y="844"/>
                </a:lnTo>
                <a:lnTo>
                  <a:pt x="625" y="844"/>
                </a:lnTo>
                <a:lnTo>
                  <a:pt x="629" y="842"/>
                </a:lnTo>
                <a:lnTo>
                  <a:pt x="631" y="842"/>
                </a:lnTo>
                <a:lnTo>
                  <a:pt x="632" y="843"/>
                </a:lnTo>
                <a:lnTo>
                  <a:pt x="635" y="844"/>
                </a:lnTo>
                <a:lnTo>
                  <a:pt x="635" y="844"/>
                </a:lnTo>
                <a:lnTo>
                  <a:pt x="638" y="842"/>
                </a:lnTo>
                <a:lnTo>
                  <a:pt x="643" y="837"/>
                </a:lnTo>
                <a:lnTo>
                  <a:pt x="643" y="837"/>
                </a:lnTo>
                <a:lnTo>
                  <a:pt x="644" y="835"/>
                </a:lnTo>
                <a:lnTo>
                  <a:pt x="644" y="834"/>
                </a:lnTo>
                <a:lnTo>
                  <a:pt x="643" y="830"/>
                </a:lnTo>
                <a:lnTo>
                  <a:pt x="640" y="827"/>
                </a:lnTo>
                <a:lnTo>
                  <a:pt x="640" y="827"/>
                </a:lnTo>
                <a:lnTo>
                  <a:pt x="641" y="823"/>
                </a:lnTo>
                <a:lnTo>
                  <a:pt x="641" y="821"/>
                </a:lnTo>
                <a:lnTo>
                  <a:pt x="643" y="817"/>
                </a:lnTo>
                <a:lnTo>
                  <a:pt x="643" y="817"/>
                </a:lnTo>
                <a:lnTo>
                  <a:pt x="644" y="814"/>
                </a:lnTo>
                <a:lnTo>
                  <a:pt x="643" y="807"/>
                </a:lnTo>
                <a:lnTo>
                  <a:pt x="641" y="788"/>
                </a:lnTo>
                <a:lnTo>
                  <a:pt x="635" y="754"/>
                </a:lnTo>
                <a:lnTo>
                  <a:pt x="635" y="754"/>
                </a:lnTo>
                <a:lnTo>
                  <a:pt x="634" y="750"/>
                </a:lnTo>
                <a:lnTo>
                  <a:pt x="632" y="748"/>
                </a:lnTo>
                <a:lnTo>
                  <a:pt x="630" y="745"/>
                </a:lnTo>
                <a:lnTo>
                  <a:pt x="628" y="744"/>
                </a:lnTo>
                <a:lnTo>
                  <a:pt x="623" y="742"/>
                </a:lnTo>
                <a:lnTo>
                  <a:pt x="617" y="739"/>
                </a:lnTo>
                <a:lnTo>
                  <a:pt x="617" y="739"/>
                </a:lnTo>
                <a:lnTo>
                  <a:pt x="605" y="736"/>
                </a:lnTo>
                <a:lnTo>
                  <a:pt x="589" y="732"/>
                </a:lnTo>
                <a:lnTo>
                  <a:pt x="568" y="729"/>
                </a:lnTo>
                <a:lnTo>
                  <a:pt x="568" y="729"/>
                </a:lnTo>
                <a:lnTo>
                  <a:pt x="572" y="722"/>
                </a:lnTo>
                <a:lnTo>
                  <a:pt x="579" y="711"/>
                </a:lnTo>
                <a:lnTo>
                  <a:pt x="587" y="696"/>
                </a:lnTo>
                <a:lnTo>
                  <a:pt x="587" y="696"/>
                </a:lnTo>
                <a:lnTo>
                  <a:pt x="590" y="688"/>
                </a:lnTo>
                <a:lnTo>
                  <a:pt x="591" y="683"/>
                </a:lnTo>
                <a:lnTo>
                  <a:pt x="591" y="679"/>
                </a:lnTo>
                <a:lnTo>
                  <a:pt x="591" y="678"/>
                </a:lnTo>
                <a:lnTo>
                  <a:pt x="590" y="678"/>
                </a:lnTo>
                <a:lnTo>
                  <a:pt x="589" y="678"/>
                </a:lnTo>
                <a:lnTo>
                  <a:pt x="587" y="679"/>
                </a:lnTo>
                <a:lnTo>
                  <a:pt x="587" y="679"/>
                </a:lnTo>
                <a:lnTo>
                  <a:pt x="594" y="653"/>
                </a:lnTo>
                <a:lnTo>
                  <a:pt x="594" y="653"/>
                </a:lnTo>
                <a:lnTo>
                  <a:pt x="597" y="644"/>
                </a:lnTo>
                <a:lnTo>
                  <a:pt x="601" y="637"/>
                </a:lnTo>
                <a:lnTo>
                  <a:pt x="604" y="633"/>
                </a:lnTo>
                <a:lnTo>
                  <a:pt x="607" y="629"/>
                </a:lnTo>
                <a:lnTo>
                  <a:pt x="607" y="629"/>
                </a:lnTo>
                <a:lnTo>
                  <a:pt x="605" y="625"/>
                </a:lnTo>
                <a:lnTo>
                  <a:pt x="604" y="623"/>
                </a:lnTo>
                <a:lnTo>
                  <a:pt x="597" y="616"/>
                </a:lnTo>
                <a:lnTo>
                  <a:pt x="587" y="608"/>
                </a:lnTo>
                <a:lnTo>
                  <a:pt x="587" y="608"/>
                </a:lnTo>
                <a:lnTo>
                  <a:pt x="585" y="534"/>
                </a:lnTo>
                <a:lnTo>
                  <a:pt x="585" y="534"/>
                </a:lnTo>
                <a:lnTo>
                  <a:pt x="585" y="521"/>
                </a:lnTo>
                <a:lnTo>
                  <a:pt x="585" y="502"/>
                </a:lnTo>
                <a:lnTo>
                  <a:pt x="585" y="502"/>
                </a:lnTo>
                <a:lnTo>
                  <a:pt x="585" y="495"/>
                </a:lnTo>
                <a:lnTo>
                  <a:pt x="584" y="491"/>
                </a:lnTo>
                <a:lnTo>
                  <a:pt x="582" y="471"/>
                </a:lnTo>
                <a:lnTo>
                  <a:pt x="582" y="471"/>
                </a:lnTo>
                <a:lnTo>
                  <a:pt x="579" y="462"/>
                </a:lnTo>
                <a:lnTo>
                  <a:pt x="577" y="453"/>
                </a:lnTo>
                <a:lnTo>
                  <a:pt x="569" y="436"/>
                </a:lnTo>
                <a:lnTo>
                  <a:pt x="562" y="425"/>
                </a:lnTo>
                <a:lnTo>
                  <a:pt x="558" y="420"/>
                </a:lnTo>
                <a:lnTo>
                  <a:pt x="558" y="420"/>
                </a:lnTo>
                <a:lnTo>
                  <a:pt x="557" y="387"/>
                </a:lnTo>
                <a:lnTo>
                  <a:pt x="555" y="345"/>
                </a:lnTo>
                <a:lnTo>
                  <a:pt x="555" y="345"/>
                </a:lnTo>
                <a:lnTo>
                  <a:pt x="555" y="341"/>
                </a:lnTo>
                <a:lnTo>
                  <a:pt x="553" y="337"/>
                </a:lnTo>
                <a:lnTo>
                  <a:pt x="550" y="327"/>
                </a:lnTo>
                <a:lnTo>
                  <a:pt x="536" y="299"/>
                </a:lnTo>
                <a:lnTo>
                  <a:pt x="536" y="299"/>
                </a:lnTo>
                <a:lnTo>
                  <a:pt x="529" y="288"/>
                </a:lnTo>
                <a:lnTo>
                  <a:pt x="518" y="274"/>
                </a:lnTo>
                <a:lnTo>
                  <a:pt x="490" y="239"/>
                </a:lnTo>
                <a:lnTo>
                  <a:pt x="464" y="210"/>
                </a:lnTo>
                <a:lnTo>
                  <a:pt x="452" y="197"/>
                </a:lnTo>
                <a:lnTo>
                  <a:pt x="452" y="176"/>
                </a:lnTo>
                <a:lnTo>
                  <a:pt x="452" y="176"/>
                </a:lnTo>
                <a:lnTo>
                  <a:pt x="454" y="167"/>
                </a:lnTo>
                <a:lnTo>
                  <a:pt x="458" y="158"/>
                </a:lnTo>
                <a:lnTo>
                  <a:pt x="462" y="149"/>
                </a:lnTo>
                <a:lnTo>
                  <a:pt x="463" y="141"/>
                </a:lnTo>
                <a:lnTo>
                  <a:pt x="463" y="141"/>
                </a:lnTo>
                <a:lnTo>
                  <a:pt x="465" y="125"/>
                </a:lnTo>
                <a:lnTo>
                  <a:pt x="466" y="95"/>
                </a:lnTo>
                <a:lnTo>
                  <a:pt x="466" y="95"/>
                </a:lnTo>
                <a:lnTo>
                  <a:pt x="466" y="84"/>
                </a:lnTo>
                <a:lnTo>
                  <a:pt x="466" y="81"/>
                </a:lnTo>
                <a:lnTo>
                  <a:pt x="465" y="82"/>
                </a:lnTo>
                <a:lnTo>
                  <a:pt x="465" y="80"/>
                </a:lnTo>
                <a:lnTo>
                  <a:pt x="465" y="80"/>
                </a:lnTo>
                <a:lnTo>
                  <a:pt x="464" y="74"/>
                </a:lnTo>
                <a:lnTo>
                  <a:pt x="462" y="67"/>
                </a:lnTo>
                <a:lnTo>
                  <a:pt x="458" y="60"/>
                </a:lnTo>
                <a:lnTo>
                  <a:pt x="458" y="60"/>
                </a:lnTo>
                <a:lnTo>
                  <a:pt x="453" y="48"/>
                </a:lnTo>
                <a:lnTo>
                  <a:pt x="449" y="38"/>
                </a:lnTo>
                <a:lnTo>
                  <a:pt x="445" y="32"/>
                </a:lnTo>
                <a:lnTo>
                  <a:pt x="441" y="27"/>
                </a:lnTo>
                <a:lnTo>
                  <a:pt x="441" y="27"/>
                </a:lnTo>
                <a:lnTo>
                  <a:pt x="437" y="22"/>
                </a:lnTo>
                <a:lnTo>
                  <a:pt x="430" y="20"/>
                </a:lnTo>
                <a:lnTo>
                  <a:pt x="420" y="16"/>
                </a:lnTo>
                <a:lnTo>
                  <a:pt x="411" y="14"/>
                </a:lnTo>
                <a:lnTo>
                  <a:pt x="390" y="9"/>
                </a:lnTo>
                <a:lnTo>
                  <a:pt x="380" y="7"/>
                </a:lnTo>
                <a:lnTo>
                  <a:pt x="371" y="3"/>
                </a:lnTo>
                <a:lnTo>
                  <a:pt x="371" y="3"/>
                </a:lnTo>
                <a:lnTo>
                  <a:pt x="364" y="1"/>
                </a:lnTo>
                <a:lnTo>
                  <a:pt x="358" y="0"/>
                </a:lnTo>
                <a:lnTo>
                  <a:pt x="353" y="0"/>
                </a:lnTo>
                <a:lnTo>
                  <a:pt x="349" y="1"/>
                </a:lnTo>
                <a:lnTo>
                  <a:pt x="344" y="5"/>
                </a:lnTo>
                <a:lnTo>
                  <a:pt x="338" y="7"/>
                </a:lnTo>
                <a:lnTo>
                  <a:pt x="338" y="7"/>
                </a:lnTo>
                <a:lnTo>
                  <a:pt x="335" y="9"/>
                </a:lnTo>
                <a:lnTo>
                  <a:pt x="333" y="13"/>
                </a:lnTo>
                <a:lnTo>
                  <a:pt x="329" y="21"/>
                </a:lnTo>
                <a:lnTo>
                  <a:pt x="328" y="25"/>
                </a:lnTo>
                <a:lnTo>
                  <a:pt x="326" y="28"/>
                </a:lnTo>
                <a:lnTo>
                  <a:pt x="322" y="31"/>
                </a:lnTo>
                <a:lnTo>
                  <a:pt x="319" y="32"/>
                </a:lnTo>
                <a:lnTo>
                  <a:pt x="319" y="32"/>
                </a:lnTo>
                <a:lnTo>
                  <a:pt x="306" y="34"/>
                </a:lnTo>
                <a:lnTo>
                  <a:pt x="292" y="39"/>
                </a:lnTo>
                <a:lnTo>
                  <a:pt x="273" y="45"/>
                </a:lnTo>
                <a:lnTo>
                  <a:pt x="273" y="45"/>
                </a:lnTo>
                <a:lnTo>
                  <a:pt x="267" y="48"/>
                </a:lnTo>
                <a:lnTo>
                  <a:pt x="260" y="55"/>
                </a:lnTo>
                <a:lnTo>
                  <a:pt x="246" y="67"/>
                </a:lnTo>
                <a:lnTo>
                  <a:pt x="246" y="67"/>
                </a:lnTo>
                <a:lnTo>
                  <a:pt x="243" y="71"/>
                </a:lnTo>
                <a:lnTo>
                  <a:pt x="240" y="75"/>
                </a:lnTo>
                <a:lnTo>
                  <a:pt x="235" y="87"/>
                </a:lnTo>
                <a:lnTo>
                  <a:pt x="235" y="87"/>
                </a:lnTo>
                <a:lnTo>
                  <a:pt x="233" y="94"/>
                </a:lnTo>
                <a:lnTo>
                  <a:pt x="232" y="100"/>
                </a:lnTo>
                <a:lnTo>
                  <a:pt x="233" y="107"/>
                </a:lnTo>
                <a:lnTo>
                  <a:pt x="235" y="116"/>
                </a:lnTo>
                <a:lnTo>
                  <a:pt x="235" y="116"/>
                </a:lnTo>
                <a:lnTo>
                  <a:pt x="239" y="123"/>
                </a:lnTo>
                <a:lnTo>
                  <a:pt x="242" y="126"/>
                </a:lnTo>
                <a:lnTo>
                  <a:pt x="245" y="127"/>
                </a:lnTo>
                <a:lnTo>
                  <a:pt x="245" y="127"/>
                </a:lnTo>
                <a:lnTo>
                  <a:pt x="245" y="136"/>
                </a:lnTo>
                <a:lnTo>
                  <a:pt x="245" y="141"/>
                </a:lnTo>
                <a:lnTo>
                  <a:pt x="245" y="144"/>
                </a:lnTo>
                <a:lnTo>
                  <a:pt x="245" y="144"/>
                </a:lnTo>
                <a:lnTo>
                  <a:pt x="242" y="145"/>
                </a:lnTo>
                <a:lnTo>
                  <a:pt x="240" y="147"/>
                </a:lnTo>
                <a:lnTo>
                  <a:pt x="237" y="151"/>
                </a:lnTo>
                <a:lnTo>
                  <a:pt x="237" y="156"/>
                </a:lnTo>
                <a:lnTo>
                  <a:pt x="237" y="156"/>
                </a:lnTo>
                <a:lnTo>
                  <a:pt x="241" y="171"/>
                </a:lnTo>
                <a:lnTo>
                  <a:pt x="243" y="183"/>
                </a:lnTo>
                <a:lnTo>
                  <a:pt x="246" y="195"/>
                </a:lnTo>
                <a:lnTo>
                  <a:pt x="246" y="195"/>
                </a:lnTo>
                <a:lnTo>
                  <a:pt x="249" y="218"/>
                </a:lnTo>
                <a:lnTo>
                  <a:pt x="253" y="232"/>
                </a:lnTo>
                <a:lnTo>
                  <a:pt x="253" y="232"/>
                </a:lnTo>
                <a:lnTo>
                  <a:pt x="255" y="239"/>
                </a:lnTo>
                <a:lnTo>
                  <a:pt x="261" y="250"/>
                </a:lnTo>
                <a:lnTo>
                  <a:pt x="267" y="259"/>
                </a:lnTo>
                <a:lnTo>
                  <a:pt x="269" y="263"/>
                </a:lnTo>
                <a:lnTo>
                  <a:pt x="273" y="265"/>
                </a:lnTo>
                <a:lnTo>
                  <a:pt x="273" y="265"/>
                </a:lnTo>
                <a:lnTo>
                  <a:pt x="279" y="269"/>
                </a:lnTo>
                <a:lnTo>
                  <a:pt x="286" y="270"/>
                </a:lnTo>
                <a:lnTo>
                  <a:pt x="295" y="272"/>
                </a:lnTo>
                <a:lnTo>
                  <a:pt x="295" y="272"/>
                </a:lnTo>
                <a:lnTo>
                  <a:pt x="291" y="283"/>
                </a:lnTo>
                <a:lnTo>
                  <a:pt x="287" y="290"/>
                </a:lnTo>
                <a:lnTo>
                  <a:pt x="285" y="294"/>
                </a:lnTo>
                <a:lnTo>
                  <a:pt x="285" y="294"/>
                </a:lnTo>
                <a:lnTo>
                  <a:pt x="283" y="296"/>
                </a:lnTo>
                <a:lnTo>
                  <a:pt x="283" y="299"/>
                </a:lnTo>
                <a:lnTo>
                  <a:pt x="283" y="302"/>
                </a:lnTo>
                <a:lnTo>
                  <a:pt x="283" y="303"/>
                </a:lnTo>
                <a:lnTo>
                  <a:pt x="283" y="303"/>
                </a:lnTo>
                <a:lnTo>
                  <a:pt x="276" y="302"/>
                </a:lnTo>
                <a:lnTo>
                  <a:pt x="262" y="299"/>
                </a:lnTo>
                <a:lnTo>
                  <a:pt x="243" y="294"/>
                </a:lnTo>
                <a:lnTo>
                  <a:pt x="234" y="290"/>
                </a:lnTo>
                <a:lnTo>
                  <a:pt x="225" y="285"/>
                </a:lnTo>
                <a:lnTo>
                  <a:pt x="225" y="285"/>
                </a:lnTo>
                <a:lnTo>
                  <a:pt x="203" y="274"/>
                </a:lnTo>
                <a:lnTo>
                  <a:pt x="179" y="263"/>
                </a:lnTo>
                <a:lnTo>
                  <a:pt x="150" y="250"/>
                </a:lnTo>
                <a:lnTo>
                  <a:pt x="150" y="250"/>
                </a:lnTo>
                <a:close/>
                <a:moveTo>
                  <a:pt x="295" y="421"/>
                </a:moveTo>
                <a:lnTo>
                  <a:pt x="295" y="421"/>
                </a:lnTo>
                <a:lnTo>
                  <a:pt x="296" y="422"/>
                </a:lnTo>
                <a:lnTo>
                  <a:pt x="298" y="426"/>
                </a:lnTo>
                <a:lnTo>
                  <a:pt x="301" y="437"/>
                </a:lnTo>
                <a:lnTo>
                  <a:pt x="305" y="453"/>
                </a:lnTo>
                <a:lnTo>
                  <a:pt x="305" y="453"/>
                </a:lnTo>
                <a:lnTo>
                  <a:pt x="299" y="449"/>
                </a:lnTo>
                <a:lnTo>
                  <a:pt x="283" y="437"/>
                </a:lnTo>
                <a:lnTo>
                  <a:pt x="283" y="437"/>
                </a:lnTo>
                <a:lnTo>
                  <a:pt x="270" y="430"/>
                </a:lnTo>
                <a:lnTo>
                  <a:pt x="258" y="425"/>
                </a:lnTo>
                <a:lnTo>
                  <a:pt x="242" y="420"/>
                </a:lnTo>
                <a:lnTo>
                  <a:pt x="242" y="420"/>
                </a:lnTo>
                <a:lnTo>
                  <a:pt x="295" y="421"/>
                </a:lnTo>
                <a:lnTo>
                  <a:pt x="295" y="421"/>
                </a:lnTo>
                <a:close/>
                <a:moveTo>
                  <a:pt x="287" y="130"/>
                </a:moveTo>
                <a:lnTo>
                  <a:pt x="287" y="130"/>
                </a:lnTo>
                <a:lnTo>
                  <a:pt x="287" y="134"/>
                </a:lnTo>
                <a:lnTo>
                  <a:pt x="287" y="149"/>
                </a:lnTo>
                <a:lnTo>
                  <a:pt x="287" y="149"/>
                </a:lnTo>
                <a:lnTo>
                  <a:pt x="286" y="160"/>
                </a:lnTo>
                <a:lnTo>
                  <a:pt x="285" y="163"/>
                </a:lnTo>
                <a:lnTo>
                  <a:pt x="285" y="163"/>
                </a:lnTo>
                <a:lnTo>
                  <a:pt x="282" y="163"/>
                </a:lnTo>
                <a:lnTo>
                  <a:pt x="281" y="163"/>
                </a:lnTo>
                <a:lnTo>
                  <a:pt x="280" y="162"/>
                </a:lnTo>
                <a:lnTo>
                  <a:pt x="280" y="162"/>
                </a:lnTo>
                <a:lnTo>
                  <a:pt x="276" y="157"/>
                </a:lnTo>
                <a:lnTo>
                  <a:pt x="274" y="154"/>
                </a:lnTo>
                <a:lnTo>
                  <a:pt x="273" y="151"/>
                </a:lnTo>
                <a:lnTo>
                  <a:pt x="273" y="151"/>
                </a:lnTo>
                <a:lnTo>
                  <a:pt x="269" y="131"/>
                </a:lnTo>
                <a:lnTo>
                  <a:pt x="269" y="131"/>
                </a:lnTo>
                <a:lnTo>
                  <a:pt x="268" y="128"/>
                </a:lnTo>
                <a:lnTo>
                  <a:pt x="269" y="126"/>
                </a:lnTo>
                <a:lnTo>
                  <a:pt x="269" y="126"/>
                </a:lnTo>
                <a:lnTo>
                  <a:pt x="278" y="128"/>
                </a:lnTo>
                <a:lnTo>
                  <a:pt x="287" y="130"/>
                </a:lnTo>
                <a:lnTo>
                  <a:pt x="287" y="130"/>
                </a:lnTo>
                <a:close/>
                <a:moveTo>
                  <a:pt x="262" y="124"/>
                </a:moveTo>
                <a:lnTo>
                  <a:pt x="262" y="140"/>
                </a:lnTo>
                <a:lnTo>
                  <a:pt x="262" y="140"/>
                </a:lnTo>
                <a:lnTo>
                  <a:pt x="258" y="140"/>
                </a:lnTo>
                <a:lnTo>
                  <a:pt x="253" y="141"/>
                </a:lnTo>
                <a:lnTo>
                  <a:pt x="252" y="126"/>
                </a:lnTo>
                <a:lnTo>
                  <a:pt x="262" y="124"/>
                </a:lnTo>
                <a:close/>
                <a:moveTo>
                  <a:pt x="249" y="151"/>
                </a:moveTo>
                <a:lnTo>
                  <a:pt x="249" y="151"/>
                </a:lnTo>
                <a:lnTo>
                  <a:pt x="252" y="165"/>
                </a:lnTo>
                <a:lnTo>
                  <a:pt x="253" y="176"/>
                </a:lnTo>
                <a:lnTo>
                  <a:pt x="253" y="180"/>
                </a:lnTo>
                <a:lnTo>
                  <a:pt x="253" y="180"/>
                </a:lnTo>
                <a:lnTo>
                  <a:pt x="252" y="182"/>
                </a:lnTo>
                <a:lnTo>
                  <a:pt x="250" y="182"/>
                </a:lnTo>
                <a:lnTo>
                  <a:pt x="249" y="180"/>
                </a:lnTo>
                <a:lnTo>
                  <a:pt x="242" y="154"/>
                </a:lnTo>
                <a:lnTo>
                  <a:pt x="249" y="151"/>
                </a:lnTo>
                <a:close/>
                <a:moveTo>
                  <a:pt x="260" y="169"/>
                </a:moveTo>
                <a:lnTo>
                  <a:pt x="262" y="163"/>
                </a:lnTo>
                <a:lnTo>
                  <a:pt x="267" y="166"/>
                </a:lnTo>
                <a:lnTo>
                  <a:pt x="278" y="172"/>
                </a:lnTo>
                <a:lnTo>
                  <a:pt x="278" y="172"/>
                </a:lnTo>
                <a:lnTo>
                  <a:pt x="278" y="174"/>
                </a:lnTo>
                <a:lnTo>
                  <a:pt x="280" y="180"/>
                </a:lnTo>
                <a:lnTo>
                  <a:pt x="280" y="180"/>
                </a:lnTo>
                <a:lnTo>
                  <a:pt x="282" y="189"/>
                </a:lnTo>
                <a:lnTo>
                  <a:pt x="283" y="195"/>
                </a:lnTo>
                <a:lnTo>
                  <a:pt x="283" y="195"/>
                </a:lnTo>
                <a:lnTo>
                  <a:pt x="280" y="195"/>
                </a:lnTo>
                <a:lnTo>
                  <a:pt x="276" y="193"/>
                </a:lnTo>
                <a:lnTo>
                  <a:pt x="276" y="193"/>
                </a:lnTo>
                <a:lnTo>
                  <a:pt x="268" y="185"/>
                </a:lnTo>
                <a:lnTo>
                  <a:pt x="262" y="179"/>
                </a:lnTo>
                <a:lnTo>
                  <a:pt x="260" y="169"/>
                </a:lnTo>
                <a:close/>
                <a:moveTo>
                  <a:pt x="362" y="21"/>
                </a:moveTo>
                <a:lnTo>
                  <a:pt x="362" y="21"/>
                </a:lnTo>
                <a:lnTo>
                  <a:pt x="367" y="22"/>
                </a:lnTo>
                <a:lnTo>
                  <a:pt x="378" y="25"/>
                </a:lnTo>
                <a:lnTo>
                  <a:pt x="378" y="25"/>
                </a:lnTo>
                <a:lnTo>
                  <a:pt x="385" y="26"/>
                </a:lnTo>
                <a:lnTo>
                  <a:pt x="385" y="28"/>
                </a:lnTo>
                <a:lnTo>
                  <a:pt x="385" y="28"/>
                </a:lnTo>
                <a:lnTo>
                  <a:pt x="390" y="35"/>
                </a:lnTo>
                <a:lnTo>
                  <a:pt x="392" y="39"/>
                </a:lnTo>
                <a:lnTo>
                  <a:pt x="392" y="39"/>
                </a:lnTo>
                <a:lnTo>
                  <a:pt x="357" y="38"/>
                </a:lnTo>
                <a:lnTo>
                  <a:pt x="357" y="38"/>
                </a:lnTo>
                <a:lnTo>
                  <a:pt x="353" y="38"/>
                </a:lnTo>
                <a:lnTo>
                  <a:pt x="353" y="37"/>
                </a:lnTo>
                <a:lnTo>
                  <a:pt x="353" y="35"/>
                </a:lnTo>
                <a:lnTo>
                  <a:pt x="355" y="28"/>
                </a:lnTo>
                <a:lnTo>
                  <a:pt x="362" y="21"/>
                </a:lnTo>
                <a:close/>
                <a:moveTo>
                  <a:pt x="403" y="21"/>
                </a:moveTo>
                <a:lnTo>
                  <a:pt x="403" y="21"/>
                </a:lnTo>
                <a:lnTo>
                  <a:pt x="404" y="21"/>
                </a:lnTo>
                <a:lnTo>
                  <a:pt x="407" y="21"/>
                </a:lnTo>
                <a:lnTo>
                  <a:pt x="417" y="24"/>
                </a:lnTo>
                <a:lnTo>
                  <a:pt x="427" y="28"/>
                </a:lnTo>
                <a:lnTo>
                  <a:pt x="433" y="31"/>
                </a:lnTo>
                <a:lnTo>
                  <a:pt x="433" y="31"/>
                </a:lnTo>
                <a:lnTo>
                  <a:pt x="440" y="41"/>
                </a:lnTo>
                <a:lnTo>
                  <a:pt x="440" y="41"/>
                </a:lnTo>
                <a:lnTo>
                  <a:pt x="445" y="49"/>
                </a:lnTo>
                <a:lnTo>
                  <a:pt x="447" y="55"/>
                </a:lnTo>
                <a:lnTo>
                  <a:pt x="447" y="55"/>
                </a:lnTo>
                <a:lnTo>
                  <a:pt x="437" y="51"/>
                </a:lnTo>
                <a:lnTo>
                  <a:pt x="426" y="46"/>
                </a:lnTo>
                <a:lnTo>
                  <a:pt x="426" y="46"/>
                </a:lnTo>
                <a:lnTo>
                  <a:pt x="419" y="45"/>
                </a:lnTo>
                <a:lnTo>
                  <a:pt x="413" y="42"/>
                </a:lnTo>
                <a:lnTo>
                  <a:pt x="413" y="42"/>
                </a:lnTo>
                <a:lnTo>
                  <a:pt x="408" y="33"/>
                </a:lnTo>
                <a:lnTo>
                  <a:pt x="405" y="26"/>
                </a:lnTo>
                <a:lnTo>
                  <a:pt x="403" y="21"/>
                </a:lnTo>
                <a:lnTo>
                  <a:pt x="403" y="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397D58B7-C96B-4F9D-B480-D6ED64507E92}"/>
              </a:ext>
            </a:extLst>
          </p:cNvPr>
          <p:cNvSpPr>
            <a:spLocks noEditPoints="1"/>
          </p:cNvSpPr>
          <p:nvPr/>
        </p:nvSpPr>
        <p:spPr bwMode="auto">
          <a:xfrm>
            <a:off x="542510" y="2682680"/>
            <a:ext cx="1492539" cy="1761173"/>
          </a:xfrm>
          <a:custGeom>
            <a:avLst/>
            <a:gdLst>
              <a:gd name="T0" fmla="*/ 140 w 1339"/>
              <a:gd name="T1" fmla="*/ 21 h 1580"/>
              <a:gd name="T2" fmla="*/ 94 w 1339"/>
              <a:gd name="T3" fmla="*/ 105 h 1580"/>
              <a:gd name="T4" fmla="*/ 86 w 1339"/>
              <a:gd name="T5" fmla="*/ 198 h 1580"/>
              <a:gd name="T6" fmla="*/ 93 w 1339"/>
              <a:gd name="T7" fmla="*/ 262 h 1580"/>
              <a:gd name="T8" fmla="*/ 157 w 1339"/>
              <a:gd name="T9" fmla="*/ 402 h 1580"/>
              <a:gd name="T10" fmla="*/ 184 w 1339"/>
              <a:gd name="T11" fmla="*/ 500 h 1580"/>
              <a:gd name="T12" fmla="*/ 242 w 1339"/>
              <a:gd name="T13" fmla="*/ 551 h 1580"/>
              <a:gd name="T14" fmla="*/ 266 w 1339"/>
              <a:gd name="T15" fmla="*/ 728 h 1580"/>
              <a:gd name="T16" fmla="*/ 189 w 1339"/>
              <a:gd name="T17" fmla="*/ 655 h 1580"/>
              <a:gd name="T18" fmla="*/ 56 w 1339"/>
              <a:gd name="T19" fmla="*/ 622 h 1580"/>
              <a:gd name="T20" fmla="*/ 2 w 1339"/>
              <a:gd name="T21" fmla="*/ 758 h 1580"/>
              <a:gd name="T22" fmla="*/ 20 w 1339"/>
              <a:gd name="T23" fmla="*/ 822 h 1580"/>
              <a:gd name="T24" fmla="*/ 11 w 1339"/>
              <a:gd name="T25" fmla="*/ 883 h 1580"/>
              <a:gd name="T26" fmla="*/ 90 w 1339"/>
              <a:gd name="T27" fmla="*/ 989 h 1580"/>
              <a:gd name="T28" fmla="*/ 99 w 1339"/>
              <a:gd name="T29" fmla="*/ 1116 h 1580"/>
              <a:gd name="T30" fmla="*/ 34 w 1339"/>
              <a:gd name="T31" fmla="*/ 1390 h 1580"/>
              <a:gd name="T32" fmla="*/ 21 w 1339"/>
              <a:gd name="T33" fmla="*/ 1447 h 1580"/>
              <a:gd name="T34" fmla="*/ 310 w 1339"/>
              <a:gd name="T35" fmla="*/ 1459 h 1580"/>
              <a:gd name="T36" fmla="*/ 354 w 1339"/>
              <a:gd name="T37" fmla="*/ 1429 h 1580"/>
              <a:gd name="T38" fmla="*/ 357 w 1339"/>
              <a:gd name="T39" fmla="*/ 1353 h 1580"/>
              <a:gd name="T40" fmla="*/ 328 w 1339"/>
              <a:gd name="T41" fmla="*/ 1269 h 1580"/>
              <a:gd name="T42" fmla="*/ 336 w 1339"/>
              <a:gd name="T43" fmla="*/ 1054 h 1580"/>
              <a:gd name="T44" fmla="*/ 382 w 1339"/>
              <a:gd name="T45" fmla="*/ 848 h 1580"/>
              <a:gd name="T46" fmla="*/ 681 w 1339"/>
              <a:gd name="T47" fmla="*/ 947 h 1580"/>
              <a:gd name="T48" fmla="*/ 670 w 1339"/>
              <a:gd name="T49" fmla="*/ 1063 h 1580"/>
              <a:gd name="T50" fmla="*/ 1049 w 1339"/>
              <a:gd name="T51" fmla="*/ 1366 h 1580"/>
              <a:gd name="T52" fmla="*/ 1141 w 1339"/>
              <a:gd name="T53" fmla="*/ 1453 h 1580"/>
              <a:gd name="T54" fmla="*/ 1094 w 1339"/>
              <a:gd name="T55" fmla="*/ 1540 h 1580"/>
              <a:gd name="T56" fmla="*/ 1106 w 1339"/>
              <a:gd name="T57" fmla="*/ 1569 h 1580"/>
              <a:gd name="T58" fmla="*/ 1196 w 1339"/>
              <a:gd name="T59" fmla="*/ 1574 h 1580"/>
              <a:gd name="T60" fmla="*/ 1331 w 1339"/>
              <a:gd name="T61" fmla="*/ 1505 h 1580"/>
              <a:gd name="T62" fmla="*/ 1312 w 1339"/>
              <a:gd name="T63" fmla="*/ 1415 h 1580"/>
              <a:gd name="T64" fmla="*/ 1201 w 1339"/>
              <a:gd name="T65" fmla="*/ 1280 h 1580"/>
              <a:gd name="T66" fmla="*/ 1105 w 1339"/>
              <a:gd name="T67" fmla="*/ 1116 h 1580"/>
              <a:gd name="T68" fmla="*/ 1027 w 1339"/>
              <a:gd name="T69" fmla="*/ 900 h 1580"/>
              <a:gd name="T70" fmla="*/ 1043 w 1339"/>
              <a:gd name="T71" fmla="*/ 749 h 1580"/>
              <a:gd name="T72" fmla="*/ 1009 w 1339"/>
              <a:gd name="T73" fmla="*/ 666 h 1580"/>
              <a:gd name="T74" fmla="*/ 916 w 1339"/>
              <a:gd name="T75" fmla="*/ 509 h 1580"/>
              <a:gd name="T76" fmla="*/ 689 w 1339"/>
              <a:gd name="T77" fmla="*/ 284 h 1580"/>
              <a:gd name="T78" fmla="*/ 593 w 1339"/>
              <a:gd name="T79" fmla="*/ 232 h 1580"/>
              <a:gd name="T80" fmla="*/ 476 w 1339"/>
              <a:gd name="T81" fmla="*/ 167 h 1580"/>
              <a:gd name="T82" fmla="*/ 485 w 1339"/>
              <a:gd name="T83" fmla="*/ 129 h 1580"/>
              <a:gd name="T84" fmla="*/ 486 w 1339"/>
              <a:gd name="T85" fmla="*/ 75 h 1580"/>
              <a:gd name="T86" fmla="*/ 421 w 1339"/>
              <a:gd name="T87" fmla="*/ 33 h 1580"/>
              <a:gd name="T88" fmla="*/ 341 w 1339"/>
              <a:gd name="T89" fmla="*/ 5 h 1580"/>
              <a:gd name="T90" fmla="*/ 268 w 1339"/>
              <a:gd name="T91" fmla="*/ 15 h 1580"/>
              <a:gd name="T92" fmla="*/ 145 w 1339"/>
              <a:gd name="T93" fmla="*/ 146 h 1580"/>
              <a:gd name="T94" fmla="*/ 161 w 1339"/>
              <a:gd name="T95" fmla="*/ 156 h 1580"/>
              <a:gd name="T96" fmla="*/ 137 w 1339"/>
              <a:gd name="T97" fmla="*/ 189 h 1580"/>
              <a:gd name="T98" fmla="*/ 147 w 1339"/>
              <a:gd name="T99" fmla="*/ 202 h 1580"/>
              <a:gd name="T100" fmla="*/ 177 w 1339"/>
              <a:gd name="T101" fmla="*/ 212 h 1580"/>
              <a:gd name="T102" fmla="*/ 152 w 1339"/>
              <a:gd name="T103" fmla="*/ 234 h 1580"/>
              <a:gd name="T104" fmla="*/ 120 w 1339"/>
              <a:gd name="T105" fmla="*/ 211 h 1580"/>
              <a:gd name="T106" fmla="*/ 95 w 1339"/>
              <a:gd name="T107" fmla="*/ 255 h 1580"/>
              <a:gd name="T108" fmla="*/ 172 w 1339"/>
              <a:gd name="T109" fmla="*/ 287 h 1580"/>
              <a:gd name="T110" fmla="*/ 161 w 1339"/>
              <a:gd name="T111" fmla="*/ 308 h 1580"/>
              <a:gd name="T112" fmla="*/ 167 w 1339"/>
              <a:gd name="T113" fmla="*/ 24 h 1580"/>
              <a:gd name="T114" fmla="*/ 154 w 1339"/>
              <a:gd name="T115" fmla="*/ 52 h 1580"/>
              <a:gd name="T116" fmla="*/ 123 w 1339"/>
              <a:gd name="T117" fmla="*/ 92 h 1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9" h="1580">
                <a:moveTo>
                  <a:pt x="202" y="17"/>
                </a:moveTo>
                <a:lnTo>
                  <a:pt x="202" y="17"/>
                </a:lnTo>
                <a:lnTo>
                  <a:pt x="194" y="15"/>
                </a:lnTo>
                <a:lnTo>
                  <a:pt x="179" y="13"/>
                </a:lnTo>
                <a:lnTo>
                  <a:pt x="169" y="12"/>
                </a:lnTo>
                <a:lnTo>
                  <a:pt x="160" y="13"/>
                </a:lnTo>
                <a:lnTo>
                  <a:pt x="152" y="14"/>
                </a:lnTo>
                <a:lnTo>
                  <a:pt x="145" y="17"/>
                </a:lnTo>
                <a:lnTo>
                  <a:pt x="145" y="17"/>
                </a:lnTo>
                <a:lnTo>
                  <a:pt x="140" y="21"/>
                </a:lnTo>
                <a:lnTo>
                  <a:pt x="138" y="25"/>
                </a:lnTo>
                <a:lnTo>
                  <a:pt x="135" y="29"/>
                </a:lnTo>
                <a:lnTo>
                  <a:pt x="135" y="34"/>
                </a:lnTo>
                <a:lnTo>
                  <a:pt x="135" y="42"/>
                </a:lnTo>
                <a:lnTo>
                  <a:pt x="135" y="45"/>
                </a:lnTo>
                <a:lnTo>
                  <a:pt x="135" y="45"/>
                </a:lnTo>
                <a:lnTo>
                  <a:pt x="120" y="66"/>
                </a:lnTo>
                <a:lnTo>
                  <a:pt x="106" y="86"/>
                </a:lnTo>
                <a:lnTo>
                  <a:pt x="94" y="105"/>
                </a:lnTo>
                <a:lnTo>
                  <a:pt x="94" y="105"/>
                </a:lnTo>
                <a:lnTo>
                  <a:pt x="90" y="114"/>
                </a:lnTo>
                <a:lnTo>
                  <a:pt x="86" y="123"/>
                </a:lnTo>
                <a:lnTo>
                  <a:pt x="81" y="139"/>
                </a:lnTo>
                <a:lnTo>
                  <a:pt x="78" y="154"/>
                </a:lnTo>
                <a:lnTo>
                  <a:pt x="77" y="165"/>
                </a:lnTo>
                <a:lnTo>
                  <a:pt x="77" y="165"/>
                </a:lnTo>
                <a:lnTo>
                  <a:pt x="77" y="171"/>
                </a:lnTo>
                <a:lnTo>
                  <a:pt x="78" y="176"/>
                </a:lnTo>
                <a:lnTo>
                  <a:pt x="81" y="186"/>
                </a:lnTo>
                <a:lnTo>
                  <a:pt x="86" y="198"/>
                </a:lnTo>
                <a:lnTo>
                  <a:pt x="86" y="230"/>
                </a:lnTo>
                <a:lnTo>
                  <a:pt x="86" y="230"/>
                </a:lnTo>
                <a:lnTo>
                  <a:pt x="85" y="231"/>
                </a:lnTo>
                <a:lnTo>
                  <a:pt x="82" y="237"/>
                </a:lnTo>
                <a:lnTo>
                  <a:pt x="81" y="243"/>
                </a:lnTo>
                <a:lnTo>
                  <a:pt x="81" y="246"/>
                </a:lnTo>
                <a:lnTo>
                  <a:pt x="82" y="250"/>
                </a:lnTo>
                <a:lnTo>
                  <a:pt x="82" y="250"/>
                </a:lnTo>
                <a:lnTo>
                  <a:pt x="87" y="257"/>
                </a:lnTo>
                <a:lnTo>
                  <a:pt x="93" y="262"/>
                </a:lnTo>
                <a:lnTo>
                  <a:pt x="100" y="268"/>
                </a:lnTo>
                <a:lnTo>
                  <a:pt x="100" y="268"/>
                </a:lnTo>
                <a:lnTo>
                  <a:pt x="104" y="290"/>
                </a:lnTo>
                <a:lnTo>
                  <a:pt x="104" y="290"/>
                </a:lnTo>
                <a:lnTo>
                  <a:pt x="106" y="298"/>
                </a:lnTo>
                <a:lnTo>
                  <a:pt x="113" y="311"/>
                </a:lnTo>
                <a:lnTo>
                  <a:pt x="132" y="344"/>
                </a:lnTo>
                <a:lnTo>
                  <a:pt x="158" y="388"/>
                </a:lnTo>
                <a:lnTo>
                  <a:pt x="158" y="388"/>
                </a:lnTo>
                <a:lnTo>
                  <a:pt x="157" y="402"/>
                </a:lnTo>
                <a:lnTo>
                  <a:pt x="156" y="416"/>
                </a:lnTo>
                <a:lnTo>
                  <a:pt x="157" y="429"/>
                </a:lnTo>
                <a:lnTo>
                  <a:pt x="157" y="429"/>
                </a:lnTo>
                <a:lnTo>
                  <a:pt x="158" y="436"/>
                </a:lnTo>
                <a:lnTo>
                  <a:pt x="161" y="445"/>
                </a:lnTo>
                <a:lnTo>
                  <a:pt x="169" y="462"/>
                </a:lnTo>
                <a:lnTo>
                  <a:pt x="179" y="482"/>
                </a:lnTo>
                <a:lnTo>
                  <a:pt x="179" y="482"/>
                </a:lnTo>
                <a:lnTo>
                  <a:pt x="181" y="491"/>
                </a:lnTo>
                <a:lnTo>
                  <a:pt x="184" y="500"/>
                </a:lnTo>
                <a:lnTo>
                  <a:pt x="186" y="508"/>
                </a:lnTo>
                <a:lnTo>
                  <a:pt x="186" y="508"/>
                </a:lnTo>
                <a:lnTo>
                  <a:pt x="190" y="514"/>
                </a:lnTo>
                <a:lnTo>
                  <a:pt x="196" y="520"/>
                </a:lnTo>
                <a:lnTo>
                  <a:pt x="211" y="534"/>
                </a:lnTo>
                <a:lnTo>
                  <a:pt x="219" y="540"/>
                </a:lnTo>
                <a:lnTo>
                  <a:pt x="229" y="546"/>
                </a:lnTo>
                <a:lnTo>
                  <a:pt x="236" y="550"/>
                </a:lnTo>
                <a:lnTo>
                  <a:pt x="242" y="551"/>
                </a:lnTo>
                <a:lnTo>
                  <a:pt x="242" y="551"/>
                </a:lnTo>
                <a:lnTo>
                  <a:pt x="246" y="550"/>
                </a:lnTo>
                <a:lnTo>
                  <a:pt x="251" y="547"/>
                </a:lnTo>
                <a:lnTo>
                  <a:pt x="258" y="543"/>
                </a:lnTo>
                <a:lnTo>
                  <a:pt x="263" y="538"/>
                </a:lnTo>
                <a:lnTo>
                  <a:pt x="264" y="535"/>
                </a:lnTo>
                <a:lnTo>
                  <a:pt x="295" y="541"/>
                </a:lnTo>
                <a:lnTo>
                  <a:pt x="310" y="554"/>
                </a:lnTo>
                <a:lnTo>
                  <a:pt x="336" y="631"/>
                </a:lnTo>
                <a:lnTo>
                  <a:pt x="319" y="735"/>
                </a:lnTo>
                <a:lnTo>
                  <a:pt x="266" y="728"/>
                </a:lnTo>
                <a:lnTo>
                  <a:pt x="266" y="728"/>
                </a:lnTo>
                <a:lnTo>
                  <a:pt x="253" y="715"/>
                </a:lnTo>
                <a:lnTo>
                  <a:pt x="253" y="715"/>
                </a:lnTo>
                <a:lnTo>
                  <a:pt x="244" y="704"/>
                </a:lnTo>
                <a:lnTo>
                  <a:pt x="233" y="691"/>
                </a:lnTo>
                <a:lnTo>
                  <a:pt x="222" y="678"/>
                </a:lnTo>
                <a:lnTo>
                  <a:pt x="216" y="672"/>
                </a:lnTo>
                <a:lnTo>
                  <a:pt x="210" y="668"/>
                </a:lnTo>
                <a:lnTo>
                  <a:pt x="210" y="668"/>
                </a:lnTo>
                <a:lnTo>
                  <a:pt x="189" y="655"/>
                </a:lnTo>
                <a:lnTo>
                  <a:pt x="173" y="646"/>
                </a:lnTo>
                <a:lnTo>
                  <a:pt x="156" y="638"/>
                </a:lnTo>
                <a:lnTo>
                  <a:pt x="138" y="630"/>
                </a:lnTo>
                <a:lnTo>
                  <a:pt x="119" y="624"/>
                </a:lnTo>
                <a:lnTo>
                  <a:pt x="101" y="619"/>
                </a:lnTo>
                <a:lnTo>
                  <a:pt x="94" y="618"/>
                </a:lnTo>
                <a:lnTo>
                  <a:pt x="86" y="618"/>
                </a:lnTo>
                <a:lnTo>
                  <a:pt x="86" y="618"/>
                </a:lnTo>
                <a:lnTo>
                  <a:pt x="64" y="620"/>
                </a:lnTo>
                <a:lnTo>
                  <a:pt x="56" y="622"/>
                </a:lnTo>
                <a:lnTo>
                  <a:pt x="51" y="624"/>
                </a:lnTo>
                <a:lnTo>
                  <a:pt x="46" y="627"/>
                </a:lnTo>
                <a:lnTo>
                  <a:pt x="42" y="631"/>
                </a:lnTo>
                <a:lnTo>
                  <a:pt x="40" y="637"/>
                </a:lnTo>
                <a:lnTo>
                  <a:pt x="38" y="643"/>
                </a:lnTo>
                <a:lnTo>
                  <a:pt x="38" y="643"/>
                </a:lnTo>
                <a:lnTo>
                  <a:pt x="27" y="670"/>
                </a:lnTo>
                <a:lnTo>
                  <a:pt x="13" y="714"/>
                </a:lnTo>
                <a:lnTo>
                  <a:pt x="7" y="737"/>
                </a:lnTo>
                <a:lnTo>
                  <a:pt x="2" y="758"/>
                </a:lnTo>
                <a:lnTo>
                  <a:pt x="0" y="776"/>
                </a:lnTo>
                <a:lnTo>
                  <a:pt x="0" y="783"/>
                </a:lnTo>
                <a:lnTo>
                  <a:pt x="1" y="788"/>
                </a:lnTo>
                <a:lnTo>
                  <a:pt x="1" y="788"/>
                </a:lnTo>
                <a:lnTo>
                  <a:pt x="8" y="803"/>
                </a:lnTo>
                <a:lnTo>
                  <a:pt x="15" y="814"/>
                </a:lnTo>
                <a:lnTo>
                  <a:pt x="20" y="820"/>
                </a:lnTo>
                <a:lnTo>
                  <a:pt x="22" y="822"/>
                </a:lnTo>
                <a:lnTo>
                  <a:pt x="22" y="822"/>
                </a:lnTo>
                <a:lnTo>
                  <a:pt x="20" y="822"/>
                </a:lnTo>
                <a:lnTo>
                  <a:pt x="16" y="823"/>
                </a:lnTo>
                <a:lnTo>
                  <a:pt x="11" y="828"/>
                </a:lnTo>
                <a:lnTo>
                  <a:pt x="8" y="830"/>
                </a:lnTo>
                <a:lnTo>
                  <a:pt x="6" y="835"/>
                </a:lnTo>
                <a:lnTo>
                  <a:pt x="5" y="840"/>
                </a:lnTo>
                <a:lnTo>
                  <a:pt x="3" y="846"/>
                </a:lnTo>
                <a:lnTo>
                  <a:pt x="3" y="853"/>
                </a:lnTo>
                <a:lnTo>
                  <a:pt x="5" y="861"/>
                </a:lnTo>
                <a:lnTo>
                  <a:pt x="7" y="872"/>
                </a:lnTo>
                <a:lnTo>
                  <a:pt x="11" y="883"/>
                </a:lnTo>
                <a:lnTo>
                  <a:pt x="16" y="897"/>
                </a:lnTo>
                <a:lnTo>
                  <a:pt x="23" y="913"/>
                </a:lnTo>
                <a:lnTo>
                  <a:pt x="23" y="913"/>
                </a:lnTo>
                <a:lnTo>
                  <a:pt x="40" y="941"/>
                </a:lnTo>
                <a:lnTo>
                  <a:pt x="53" y="961"/>
                </a:lnTo>
                <a:lnTo>
                  <a:pt x="65" y="975"/>
                </a:lnTo>
                <a:lnTo>
                  <a:pt x="74" y="984"/>
                </a:lnTo>
                <a:lnTo>
                  <a:pt x="81" y="988"/>
                </a:lnTo>
                <a:lnTo>
                  <a:pt x="86" y="989"/>
                </a:lnTo>
                <a:lnTo>
                  <a:pt x="90" y="989"/>
                </a:lnTo>
                <a:lnTo>
                  <a:pt x="91" y="989"/>
                </a:lnTo>
                <a:lnTo>
                  <a:pt x="91" y="989"/>
                </a:lnTo>
                <a:lnTo>
                  <a:pt x="90" y="1000"/>
                </a:lnTo>
                <a:lnTo>
                  <a:pt x="88" y="1026"/>
                </a:lnTo>
                <a:lnTo>
                  <a:pt x="87" y="1043"/>
                </a:lnTo>
                <a:lnTo>
                  <a:pt x="88" y="1060"/>
                </a:lnTo>
                <a:lnTo>
                  <a:pt x="90" y="1077"/>
                </a:lnTo>
                <a:lnTo>
                  <a:pt x="92" y="1093"/>
                </a:lnTo>
                <a:lnTo>
                  <a:pt x="92" y="1093"/>
                </a:lnTo>
                <a:lnTo>
                  <a:pt x="99" y="1116"/>
                </a:lnTo>
                <a:lnTo>
                  <a:pt x="110" y="1149"/>
                </a:lnTo>
                <a:lnTo>
                  <a:pt x="140" y="1229"/>
                </a:lnTo>
                <a:lnTo>
                  <a:pt x="181" y="1335"/>
                </a:lnTo>
                <a:lnTo>
                  <a:pt x="181" y="1335"/>
                </a:lnTo>
                <a:lnTo>
                  <a:pt x="114" y="1357"/>
                </a:lnTo>
                <a:lnTo>
                  <a:pt x="67" y="1374"/>
                </a:lnTo>
                <a:lnTo>
                  <a:pt x="48" y="1381"/>
                </a:lnTo>
                <a:lnTo>
                  <a:pt x="39" y="1386"/>
                </a:lnTo>
                <a:lnTo>
                  <a:pt x="39" y="1386"/>
                </a:lnTo>
                <a:lnTo>
                  <a:pt x="34" y="1390"/>
                </a:lnTo>
                <a:lnTo>
                  <a:pt x="28" y="1396"/>
                </a:lnTo>
                <a:lnTo>
                  <a:pt x="23" y="1403"/>
                </a:lnTo>
                <a:lnTo>
                  <a:pt x="19" y="1412"/>
                </a:lnTo>
                <a:lnTo>
                  <a:pt x="15" y="1421"/>
                </a:lnTo>
                <a:lnTo>
                  <a:pt x="14" y="1429"/>
                </a:lnTo>
                <a:lnTo>
                  <a:pt x="15" y="1438"/>
                </a:lnTo>
                <a:lnTo>
                  <a:pt x="16" y="1441"/>
                </a:lnTo>
                <a:lnTo>
                  <a:pt x="19" y="1445"/>
                </a:lnTo>
                <a:lnTo>
                  <a:pt x="19" y="1445"/>
                </a:lnTo>
                <a:lnTo>
                  <a:pt x="21" y="1447"/>
                </a:lnTo>
                <a:lnTo>
                  <a:pt x="26" y="1449"/>
                </a:lnTo>
                <a:lnTo>
                  <a:pt x="40" y="1454"/>
                </a:lnTo>
                <a:lnTo>
                  <a:pt x="56" y="1458"/>
                </a:lnTo>
                <a:lnTo>
                  <a:pt x="75" y="1460"/>
                </a:lnTo>
                <a:lnTo>
                  <a:pt x="111" y="1462"/>
                </a:lnTo>
                <a:lnTo>
                  <a:pt x="132" y="1464"/>
                </a:lnTo>
                <a:lnTo>
                  <a:pt x="132" y="1464"/>
                </a:lnTo>
                <a:lnTo>
                  <a:pt x="225" y="1461"/>
                </a:lnTo>
                <a:lnTo>
                  <a:pt x="286" y="1460"/>
                </a:lnTo>
                <a:lnTo>
                  <a:pt x="310" y="1459"/>
                </a:lnTo>
                <a:lnTo>
                  <a:pt x="323" y="1458"/>
                </a:lnTo>
                <a:lnTo>
                  <a:pt x="323" y="1458"/>
                </a:lnTo>
                <a:lnTo>
                  <a:pt x="330" y="1455"/>
                </a:lnTo>
                <a:lnTo>
                  <a:pt x="336" y="1453"/>
                </a:lnTo>
                <a:lnTo>
                  <a:pt x="342" y="1449"/>
                </a:lnTo>
                <a:lnTo>
                  <a:pt x="345" y="1445"/>
                </a:lnTo>
                <a:lnTo>
                  <a:pt x="349" y="1441"/>
                </a:lnTo>
                <a:lnTo>
                  <a:pt x="351" y="1436"/>
                </a:lnTo>
                <a:lnTo>
                  <a:pt x="352" y="1433"/>
                </a:lnTo>
                <a:lnTo>
                  <a:pt x="354" y="1429"/>
                </a:lnTo>
                <a:lnTo>
                  <a:pt x="354" y="1429"/>
                </a:lnTo>
                <a:lnTo>
                  <a:pt x="351" y="1413"/>
                </a:lnTo>
                <a:lnTo>
                  <a:pt x="347" y="1386"/>
                </a:lnTo>
                <a:lnTo>
                  <a:pt x="343" y="1360"/>
                </a:lnTo>
                <a:lnTo>
                  <a:pt x="343" y="1350"/>
                </a:lnTo>
                <a:lnTo>
                  <a:pt x="344" y="1346"/>
                </a:lnTo>
                <a:lnTo>
                  <a:pt x="344" y="1346"/>
                </a:lnTo>
                <a:lnTo>
                  <a:pt x="347" y="1347"/>
                </a:lnTo>
                <a:lnTo>
                  <a:pt x="350" y="1348"/>
                </a:lnTo>
                <a:lnTo>
                  <a:pt x="357" y="1353"/>
                </a:lnTo>
                <a:lnTo>
                  <a:pt x="360" y="1353"/>
                </a:lnTo>
                <a:lnTo>
                  <a:pt x="360" y="1352"/>
                </a:lnTo>
                <a:lnTo>
                  <a:pt x="360" y="1350"/>
                </a:lnTo>
                <a:lnTo>
                  <a:pt x="357" y="1344"/>
                </a:lnTo>
                <a:lnTo>
                  <a:pt x="351" y="1333"/>
                </a:lnTo>
                <a:lnTo>
                  <a:pt x="351" y="1333"/>
                </a:lnTo>
                <a:lnTo>
                  <a:pt x="344" y="1319"/>
                </a:lnTo>
                <a:lnTo>
                  <a:pt x="337" y="1302"/>
                </a:lnTo>
                <a:lnTo>
                  <a:pt x="332" y="1286"/>
                </a:lnTo>
                <a:lnTo>
                  <a:pt x="328" y="1269"/>
                </a:lnTo>
                <a:lnTo>
                  <a:pt x="325" y="1252"/>
                </a:lnTo>
                <a:lnTo>
                  <a:pt x="323" y="1238"/>
                </a:lnTo>
                <a:lnTo>
                  <a:pt x="322" y="1224"/>
                </a:lnTo>
                <a:lnTo>
                  <a:pt x="321" y="1215"/>
                </a:lnTo>
                <a:lnTo>
                  <a:pt x="321" y="1215"/>
                </a:lnTo>
                <a:lnTo>
                  <a:pt x="323" y="1188"/>
                </a:lnTo>
                <a:lnTo>
                  <a:pt x="329" y="1151"/>
                </a:lnTo>
                <a:lnTo>
                  <a:pt x="336" y="1102"/>
                </a:lnTo>
                <a:lnTo>
                  <a:pt x="336" y="1102"/>
                </a:lnTo>
                <a:lnTo>
                  <a:pt x="336" y="1054"/>
                </a:lnTo>
                <a:lnTo>
                  <a:pt x="336" y="1007"/>
                </a:lnTo>
                <a:lnTo>
                  <a:pt x="336" y="1007"/>
                </a:lnTo>
                <a:lnTo>
                  <a:pt x="339" y="997"/>
                </a:lnTo>
                <a:lnTo>
                  <a:pt x="345" y="981"/>
                </a:lnTo>
                <a:lnTo>
                  <a:pt x="350" y="967"/>
                </a:lnTo>
                <a:lnTo>
                  <a:pt x="351" y="962"/>
                </a:lnTo>
                <a:lnTo>
                  <a:pt x="351" y="960"/>
                </a:lnTo>
                <a:lnTo>
                  <a:pt x="351" y="960"/>
                </a:lnTo>
                <a:lnTo>
                  <a:pt x="319" y="918"/>
                </a:lnTo>
                <a:lnTo>
                  <a:pt x="382" y="848"/>
                </a:lnTo>
                <a:lnTo>
                  <a:pt x="382" y="848"/>
                </a:lnTo>
                <a:lnTo>
                  <a:pt x="555" y="852"/>
                </a:lnTo>
                <a:lnTo>
                  <a:pt x="555" y="852"/>
                </a:lnTo>
                <a:lnTo>
                  <a:pt x="566" y="854"/>
                </a:lnTo>
                <a:lnTo>
                  <a:pt x="580" y="857"/>
                </a:lnTo>
                <a:lnTo>
                  <a:pt x="614" y="867"/>
                </a:lnTo>
                <a:lnTo>
                  <a:pt x="658" y="882"/>
                </a:lnTo>
                <a:lnTo>
                  <a:pt x="686" y="936"/>
                </a:lnTo>
                <a:lnTo>
                  <a:pt x="686" y="936"/>
                </a:lnTo>
                <a:lnTo>
                  <a:pt x="681" y="947"/>
                </a:lnTo>
                <a:lnTo>
                  <a:pt x="671" y="973"/>
                </a:lnTo>
                <a:lnTo>
                  <a:pt x="665" y="988"/>
                </a:lnTo>
                <a:lnTo>
                  <a:pt x="660" y="1004"/>
                </a:lnTo>
                <a:lnTo>
                  <a:pt x="658" y="1019"/>
                </a:lnTo>
                <a:lnTo>
                  <a:pt x="658" y="1026"/>
                </a:lnTo>
                <a:lnTo>
                  <a:pt x="658" y="1033"/>
                </a:lnTo>
                <a:lnTo>
                  <a:pt x="658" y="1033"/>
                </a:lnTo>
                <a:lnTo>
                  <a:pt x="659" y="1040"/>
                </a:lnTo>
                <a:lnTo>
                  <a:pt x="661" y="1047"/>
                </a:lnTo>
                <a:lnTo>
                  <a:pt x="670" y="1063"/>
                </a:lnTo>
                <a:lnTo>
                  <a:pt x="679" y="1080"/>
                </a:lnTo>
                <a:lnTo>
                  <a:pt x="690" y="1097"/>
                </a:lnTo>
                <a:lnTo>
                  <a:pt x="710" y="1124"/>
                </a:lnTo>
                <a:lnTo>
                  <a:pt x="718" y="1135"/>
                </a:lnTo>
                <a:lnTo>
                  <a:pt x="718" y="1135"/>
                </a:lnTo>
                <a:lnTo>
                  <a:pt x="768" y="1169"/>
                </a:lnTo>
                <a:lnTo>
                  <a:pt x="878" y="1244"/>
                </a:lnTo>
                <a:lnTo>
                  <a:pt x="994" y="1324"/>
                </a:lnTo>
                <a:lnTo>
                  <a:pt x="1035" y="1355"/>
                </a:lnTo>
                <a:lnTo>
                  <a:pt x="1049" y="1366"/>
                </a:lnTo>
                <a:lnTo>
                  <a:pt x="1058" y="1373"/>
                </a:lnTo>
                <a:lnTo>
                  <a:pt x="1058" y="1373"/>
                </a:lnTo>
                <a:lnTo>
                  <a:pt x="1068" y="1383"/>
                </a:lnTo>
                <a:lnTo>
                  <a:pt x="1081" y="1394"/>
                </a:lnTo>
                <a:lnTo>
                  <a:pt x="1111" y="1415"/>
                </a:lnTo>
                <a:lnTo>
                  <a:pt x="1135" y="1431"/>
                </a:lnTo>
                <a:lnTo>
                  <a:pt x="1146" y="1436"/>
                </a:lnTo>
                <a:lnTo>
                  <a:pt x="1146" y="1436"/>
                </a:lnTo>
                <a:lnTo>
                  <a:pt x="1144" y="1446"/>
                </a:lnTo>
                <a:lnTo>
                  <a:pt x="1141" y="1453"/>
                </a:lnTo>
                <a:lnTo>
                  <a:pt x="1139" y="1459"/>
                </a:lnTo>
                <a:lnTo>
                  <a:pt x="1139" y="1459"/>
                </a:lnTo>
                <a:lnTo>
                  <a:pt x="1134" y="1466"/>
                </a:lnTo>
                <a:lnTo>
                  <a:pt x="1130" y="1477"/>
                </a:lnTo>
                <a:lnTo>
                  <a:pt x="1124" y="1490"/>
                </a:lnTo>
                <a:lnTo>
                  <a:pt x="1115" y="1501"/>
                </a:lnTo>
                <a:lnTo>
                  <a:pt x="1115" y="1501"/>
                </a:lnTo>
                <a:lnTo>
                  <a:pt x="1107" y="1515"/>
                </a:lnTo>
                <a:lnTo>
                  <a:pt x="1098" y="1532"/>
                </a:lnTo>
                <a:lnTo>
                  <a:pt x="1094" y="1540"/>
                </a:lnTo>
                <a:lnTo>
                  <a:pt x="1092" y="1547"/>
                </a:lnTo>
                <a:lnTo>
                  <a:pt x="1092" y="1553"/>
                </a:lnTo>
                <a:lnTo>
                  <a:pt x="1092" y="1554"/>
                </a:lnTo>
                <a:lnTo>
                  <a:pt x="1093" y="1556"/>
                </a:lnTo>
                <a:lnTo>
                  <a:pt x="1093" y="1556"/>
                </a:lnTo>
                <a:lnTo>
                  <a:pt x="1098" y="1558"/>
                </a:lnTo>
                <a:lnTo>
                  <a:pt x="1098" y="1558"/>
                </a:lnTo>
                <a:lnTo>
                  <a:pt x="1102" y="1565"/>
                </a:lnTo>
                <a:lnTo>
                  <a:pt x="1102" y="1565"/>
                </a:lnTo>
                <a:lnTo>
                  <a:pt x="1106" y="1569"/>
                </a:lnTo>
                <a:lnTo>
                  <a:pt x="1112" y="1572"/>
                </a:lnTo>
                <a:lnTo>
                  <a:pt x="1118" y="1574"/>
                </a:lnTo>
                <a:lnTo>
                  <a:pt x="1126" y="1577"/>
                </a:lnTo>
                <a:lnTo>
                  <a:pt x="1134" y="1579"/>
                </a:lnTo>
                <a:lnTo>
                  <a:pt x="1144" y="1580"/>
                </a:lnTo>
                <a:lnTo>
                  <a:pt x="1154" y="1580"/>
                </a:lnTo>
                <a:lnTo>
                  <a:pt x="1165" y="1580"/>
                </a:lnTo>
                <a:lnTo>
                  <a:pt x="1165" y="1580"/>
                </a:lnTo>
                <a:lnTo>
                  <a:pt x="1178" y="1578"/>
                </a:lnTo>
                <a:lnTo>
                  <a:pt x="1196" y="1574"/>
                </a:lnTo>
                <a:lnTo>
                  <a:pt x="1236" y="1564"/>
                </a:lnTo>
                <a:lnTo>
                  <a:pt x="1273" y="1551"/>
                </a:lnTo>
                <a:lnTo>
                  <a:pt x="1286" y="1546"/>
                </a:lnTo>
                <a:lnTo>
                  <a:pt x="1296" y="1543"/>
                </a:lnTo>
                <a:lnTo>
                  <a:pt x="1296" y="1543"/>
                </a:lnTo>
                <a:lnTo>
                  <a:pt x="1302" y="1538"/>
                </a:lnTo>
                <a:lnTo>
                  <a:pt x="1309" y="1532"/>
                </a:lnTo>
                <a:lnTo>
                  <a:pt x="1317" y="1524"/>
                </a:lnTo>
                <a:lnTo>
                  <a:pt x="1324" y="1514"/>
                </a:lnTo>
                <a:lnTo>
                  <a:pt x="1331" y="1505"/>
                </a:lnTo>
                <a:lnTo>
                  <a:pt x="1336" y="1494"/>
                </a:lnTo>
                <a:lnTo>
                  <a:pt x="1339" y="1485"/>
                </a:lnTo>
                <a:lnTo>
                  <a:pt x="1339" y="1480"/>
                </a:lnTo>
                <a:lnTo>
                  <a:pt x="1339" y="1477"/>
                </a:lnTo>
                <a:lnTo>
                  <a:pt x="1339" y="1477"/>
                </a:lnTo>
                <a:lnTo>
                  <a:pt x="1335" y="1459"/>
                </a:lnTo>
                <a:lnTo>
                  <a:pt x="1328" y="1440"/>
                </a:lnTo>
                <a:lnTo>
                  <a:pt x="1323" y="1432"/>
                </a:lnTo>
                <a:lnTo>
                  <a:pt x="1318" y="1423"/>
                </a:lnTo>
                <a:lnTo>
                  <a:pt x="1312" y="1415"/>
                </a:lnTo>
                <a:lnTo>
                  <a:pt x="1305" y="1408"/>
                </a:lnTo>
                <a:lnTo>
                  <a:pt x="1305" y="1408"/>
                </a:lnTo>
                <a:lnTo>
                  <a:pt x="1290" y="1395"/>
                </a:lnTo>
                <a:lnTo>
                  <a:pt x="1277" y="1382"/>
                </a:lnTo>
                <a:lnTo>
                  <a:pt x="1263" y="1369"/>
                </a:lnTo>
                <a:lnTo>
                  <a:pt x="1263" y="1369"/>
                </a:lnTo>
                <a:lnTo>
                  <a:pt x="1254" y="1357"/>
                </a:lnTo>
                <a:lnTo>
                  <a:pt x="1233" y="1326"/>
                </a:lnTo>
                <a:lnTo>
                  <a:pt x="1233" y="1326"/>
                </a:lnTo>
                <a:lnTo>
                  <a:pt x="1201" y="1280"/>
                </a:lnTo>
                <a:lnTo>
                  <a:pt x="1184" y="1256"/>
                </a:lnTo>
                <a:lnTo>
                  <a:pt x="1184" y="1256"/>
                </a:lnTo>
                <a:lnTo>
                  <a:pt x="1174" y="1236"/>
                </a:lnTo>
                <a:lnTo>
                  <a:pt x="1152" y="1192"/>
                </a:lnTo>
                <a:lnTo>
                  <a:pt x="1138" y="1168"/>
                </a:lnTo>
                <a:lnTo>
                  <a:pt x="1125" y="1145"/>
                </a:lnTo>
                <a:lnTo>
                  <a:pt x="1113" y="1127"/>
                </a:lnTo>
                <a:lnTo>
                  <a:pt x="1108" y="1120"/>
                </a:lnTo>
                <a:lnTo>
                  <a:pt x="1105" y="1116"/>
                </a:lnTo>
                <a:lnTo>
                  <a:pt x="1105" y="1116"/>
                </a:lnTo>
                <a:lnTo>
                  <a:pt x="1092" y="1107"/>
                </a:lnTo>
                <a:lnTo>
                  <a:pt x="1073" y="1097"/>
                </a:lnTo>
                <a:lnTo>
                  <a:pt x="1021" y="1070"/>
                </a:lnTo>
                <a:lnTo>
                  <a:pt x="953" y="1037"/>
                </a:lnTo>
                <a:lnTo>
                  <a:pt x="953" y="1037"/>
                </a:lnTo>
                <a:lnTo>
                  <a:pt x="968" y="1013"/>
                </a:lnTo>
                <a:lnTo>
                  <a:pt x="983" y="987"/>
                </a:lnTo>
                <a:lnTo>
                  <a:pt x="1001" y="955"/>
                </a:lnTo>
                <a:lnTo>
                  <a:pt x="1019" y="919"/>
                </a:lnTo>
                <a:lnTo>
                  <a:pt x="1027" y="900"/>
                </a:lnTo>
                <a:lnTo>
                  <a:pt x="1034" y="880"/>
                </a:lnTo>
                <a:lnTo>
                  <a:pt x="1041" y="861"/>
                </a:lnTo>
                <a:lnTo>
                  <a:pt x="1046" y="842"/>
                </a:lnTo>
                <a:lnTo>
                  <a:pt x="1048" y="824"/>
                </a:lnTo>
                <a:lnTo>
                  <a:pt x="1049" y="807"/>
                </a:lnTo>
                <a:lnTo>
                  <a:pt x="1049" y="807"/>
                </a:lnTo>
                <a:lnTo>
                  <a:pt x="1049" y="790"/>
                </a:lnTo>
                <a:lnTo>
                  <a:pt x="1048" y="776"/>
                </a:lnTo>
                <a:lnTo>
                  <a:pt x="1046" y="762"/>
                </a:lnTo>
                <a:lnTo>
                  <a:pt x="1043" y="749"/>
                </a:lnTo>
                <a:lnTo>
                  <a:pt x="1036" y="725"/>
                </a:lnTo>
                <a:lnTo>
                  <a:pt x="1028" y="706"/>
                </a:lnTo>
                <a:lnTo>
                  <a:pt x="1021" y="692"/>
                </a:lnTo>
                <a:lnTo>
                  <a:pt x="1014" y="682"/>
                </a:lnTo>
                <a:lnTo>
                  <a:pt x="1008" y="673"/>
                </a:lnTo>
                <a:lnTo>
                  <a:pt x="1008" y="673"/>
                </a:lnTo>
                <a:lnTo>
                  <a:pt x="1009" y="672"/>
                </a:lnTo>
                <a:lnTo>
                  <a:pt x="1009" y="671"/>
                </a:lnTo>
                <a:lnTo>
                  <a:pt x="1009" y="669"/>
                </a:lnTo>
                <a:lnTo>
                  <a:pt x="1009" y="666"/>
                </a:lnTo>
                <a:lnTo>
                  <a:pt x="1007" y="662"/>
                </a:lnTo>
                <a:lnTo>
                  <a:pt x="1003" y="655"/>
                </a:lnTo>
                <a:lnTo>
                  <a:pt x="999" y="646"/>
                </a:lnTo>
                <a:lnTo>
                  <a:pt x="999" y="646"/>
                </a:lnTo>
                <a:lnTo>
                  <a:pt x="981" y="619"/>
                </a:lnTo>
                <a:lnTo>
                  <a:pt x="959" y="583"/>
                </a:lnTo>
                <a:lnTo>
                  <a:pt x="937" y="547"/>
                </a:lnTo>
                <a:lnTo>
                  <a:pt x="927" y="527"/>
                </a:lnTo>
                <a:lnTo>
                  <a:pt x="927" y="527"/>
                </a:lnTo>
                <a:lnTo>
                  <a:pt x="916" y="509"/>
                </a:lnTo>
                <a:lnTo>
                  <a:pt x="900" y="482"/>
                </a:lnTo>
                <a:lnTo>
                  <a:pt x="874" y="441"/>
                </a:lnTo>
                <a:lnTo>
                  <a:pt x="874" y="441"/>
                </a:lnTo>
                <a:lnTo>
                  <a:pt x="865" y="433"/>
                </a:lnTo>
                <a:lnTo>
                  <a:pt x="847" y="415"/>
                </a:lnTo>
                <a:lnTo>
                  <a:pt x="786" y="362"/>
                </a:lnTo>
                <a:lnTo>
                  <a:pt x="786" y="362"/>
                </a:lnTo>
                <a:lnTo>
                  <a:pt x="752" y="333"/>
                </a:lnTo>
                <a:lnTo>
                  <a:pt x="723" y="310"/>
                </a:lnTo>
                <a:lnTo>
                  <a:pt x="689" y="284"/>
                </a:lnTo>
                <a:lnTo>
                  <a:pt x="689" y="284"/>
                </a:lnTo>
                <a:lnTo>
                  <a:pt x="681" y="281"/>
                </a:lnTo>
                <a:lnTo>
                  <a:pt x="670" y="276"/>
                </a:lnTo>
                <a:lnTo>
                  <a:pt x="639" y="264"/>
                </a:lnTo>
                <a:lnTo>
                  <a:pt x="598" y="249"/>
                </a:lnTo>
                <a:lnTo>
                  <a:pt x="598" y="249"/>
                </a:lnTo>
                <a:lnTo>
                  <a:pt x="598" y="245"/>
                </a:lnTo>
                <a:lnTo>
                  <a:pt x="597" y="239"/>
                </a:lnTo>
                <a:lnTo>
                  <a:pt x="595" y="236"/>
                </a:lnTo>
                <a:lnTo>
                  <a:pt x="593" y="232"/>
                </a:lnTo>
                <a:lnTo>
                  <a:pt x="589" y="230"/>
                </a:lnTo>
                <a:lnTo>
                  <a:pt x="584" y="230"/>
                </a:lnTo>
                <a:lnTo>
                  <a:pt x="584" y="230"/>
                </a:lnTo>
                <a:lnTo>
                  <a:pt x="566" y="230"/>
                </a:lnTo>
                <a:lnTo>
                  <a:pt x="540" y="228"/>
                </a:lnTo>
                <a:lnTo>
                  <a:pt x="507" y="226"/>
                </a:lnTo>
                <a:lnTo>
                  <a:pt x="492" y="236"/>
                </a:lnTo>
                <a:lnTo>
                  <a:pt x="476" y="231"/>
                </a:lnTo>
                <a:lnTo>
                  <a:pt x="476" y="167"/>
                </a:lnTo>
                <a:lnTo>
                  <a:pt x="476" y="167"/>
                </a:lnTo>
                <a:lnTo>
                  <a:pt x="481" y="166"/>
                </a:lnTo>
                <a:lnTo>
                  <a:pt x="489" y="163"/>
                </a:lnTo>
                <a:lnTo>
                  <a:pt x="494" y="160"/>
                </a:lnTo>
                <a:lnTo>
                  <a:pt x="497" y="157"/>
                </a:lnTo>
                <a:lnTo>
                  <a:pt x="499" y="151"/>
                </a:lnTo>
                <a:lnTo>
                  <a:pt x="497" y="145"/>
                </a:lnTo>
                <a:lnTo>
                  <a:pt x="497" y="145"/>
                </a:lnTo>
                <a:lnTo>
                  <a:pt x="494" y="138"/>
                </a:lnTo>
                <a:lnTo>
                  <a:pt x="489" y="133"/>
                </a:lnTo>
                <a:lnTo>
                  <a:pt x="485" y="129"/>
                </a:lnTo>
                <a:lnTo>
                  <a:pt x="480" y="125"/>
                </a:lnTo>
                <a:lnTo>
                  <a:pt x="472" y="121"/>
                </a:lnTo>
                <a:lnTo>
                  <a:pt x="468" y="120"/>
                </a:lnTo>
                <a:lnTo>
                  <a:pt x="468" y="120"/>
                </a:lnTo>
                <a:lnTo>
                  <a:pt x="472" y="107"/>
                </a:lnTo>
                <a:lnTo>
                  <a:pt x="476" y="90"/>
                </a:lnTo>
                <a:lnTo>
                  <a:pt x="476" y="90"/>
                </a:lnTo>
                <a:lnTo>
                  <a:pt x="480" y="86"/>
                </a:lnTo>
                <a:lnTo>
                  <a:pt x="485" y="79"/>
                </a:lnTo>
                <a:lnTo>
                  <a:pt x="486" y="75"/>
                </a:lnTo>
                <a:lnTo>
                  <a:pt x="485" y="72"/>
                </a:lnTo>
                <a:lnTo>
                  <a:pt x="483" y="67"/>
                </a:lnTo>
                <a:lnTo>
                  <a:pt x="479" y="64"/>
                </a:lnTo>
                <a:lnTo>
                  <a:pt x="479" y="64"/>
                </a:lnTo>
                <a:lnTo>
                  <a:pt x="456" y="48"/>
                </a:lnTo>
                <a:lnTo>
                  <a:pt x="448" y="44"/>
                </a:lnTo>
                <a:lnTo>
                  <a:pt x="442" y="41"/>
                </a:lnTo>
                <a:lnTo>
                  <a:pt x="442" y="41"/>
                </a:lnTo>
                <a:lnTo>
                  <a:pt x="434" y="39"/>
                </a:lnTo>
                <a:lnTo>
                  <a:pt x="421" y="33"/>
                </a:lnTo>
                <a:lnTo>
                  <a:pt x="404" y="26"/>
                </a:lnTo>
                <a:lnTo>
                  <a:pt x="404" y="26"/>
                </a:lnTo>
                <a:lnTo>
                  <a:pt x="401" y="24"/>
                </a:lnTo>
                <a:lnTo>
                  <a:pt x="390" y="17"/>
                </a:lnTo>
                <a:lnTo>
                  <a:pt x="382" y="13"/>
                </a:lnTo>
                <a:lnTo>
                  <a:pt x="374" y="9"/>
                </a:lnTo>
                <a:lnTo>
                  <a:pt x="363" y="7"/>
                </a:lnTo>
                <a:lnTo>
                  <a:pt x="351" y="6"/>
                </a:lnTo>
                <a:lnTo>
                  <a:pt x="351" y="6"/>
                </a:lnTo>
                <a:lnTo>
                  <a:pt x="341" y="5"/>
                </a:lnTo>
                <a:lnTo>
                  <a:pt x="332" y="4"/>
                </a:lnTo>
                <a:lnTo>
                  <a:pt x="321" y="1"/>
                </a:lnTo>
                <a:lnTo>
                  <a:pt x="316" y="0"/>
                </a:lnTo>
                <a:lnTo>
                  <a:pt x="311" y="0"/>
                </a:lnTo>
                <a:lnTo>
                  <a:pt x="305" y="1"/>
                </a:lnTo>
                <a:lnTo>
                  <a:pt x="298" y="4"/>
                </a:lnTo>
                <a:lnTo>
                  <a:pt x="298" y="4"/>
                </a:lnTo>
                <a:lnTo>
                  <a:pt x="288" y="7"/>
                </a:lnTo>
                <a:lnTo>
                  <a:pt x="284" y="8"/>
                </a:lnTo>
                <a:lnTo>
                  <a:pt x="268" y="15"/>
                </a:lnTo>
                <a:lnTo>
                  <a:pt x="268" y="15"/>
                </a:lnTo>
                <a:lnTo>
                  <a:pt x="243" y="26"/>
                </a:lnTo>
                <a:lnTo>
                  <a:pt x="236" y="28"/>
                </a:lnTo>
                <a:lnTo>
                  <a:pt x="229" y="29"/>
                </a:lnTo>
                <a:lnTo>
                  <a:pt x="202" y="17"/>
                </a:lnTo>
                <a:close/>
                <a:moveTo>
                  <a:pt x="444" y="668"/>
                </a:moveTo>
                <a:lnTo>
                  <a:pt x="533" y="711"/>
                </a:lnTo>
                <a:lnTo>
                  <a:pt x="439" y="718"/>
                </a:lnTo>
                <a:lnTo>
                  <a:pt x="444" y="668"/>
                </a:lnTo>
                <a:close/>
                <a:moveTo>
                  <a:pt x="145" y="146"/>
                </a:moveTo>
                <a:lnTo>
                  <a:pt x="145" y="146"/>
                </a:lnTo>
                <a:lnTo>
                  <a:pt x="148" y="143"/>
                </a:lnTo>
                <a:lnTo>
                  <a:pt x="153" y="142"/>
                </a:lnTo>
                <a:lnTo>
                  <a:pt x="153" y="142"/>
                </a:lnTo>
                <a:lnTo>
                  <a:pt x="154" y="142"/>
                </a:lnTo>
                <a:lnTo>
                  <a:pt x="156" y="145"/>
                </a:lnTo>
                <a:lnTo>
                  <a:pt x="157" y="149"/>
                </a:lnTo>
                <a:lnTo>
                  <a:pt x="158" y="152"/>
                </a:lnTo>
                <a:lnTo>
                  <a:pt x="158" y="152"/>
                </a:lnTo>
                <a:lnTo>
                  <a:pt x="161" y="156"/>
                </a:lnTo>
                <a:lnTo>
                  <a:pt x="165" y="157"/>
                </a:lnTo>
                <a:lnTo>
                  <a:pt x="170" y="158"/>
                </a:lnTo>
                <a:lnTo>
                  <a:pt x="173" y="186"/>
                </a:lnTo>
                <a:lnTo>
                  <a:pt x="173" y="186"/>
                </a:lnTo>
                <a:lnTo>
                  <a:pt x="170" y="188"/>
                </a:lnTo>
                <a:lnTo>
                  <a:pt x="165" y="190"/>
                </a:lnTo>
                <a:lnTo>
                  <a:pt x="158" y="190"/>
                </a:lnTo>
                <a:lnTo>
                  <a:pt x="158" y="190"/>
                </a:lnTo>
                <a:lnTo>
                  <a:pt x="148" y="190"/>
                </a:lnTo>
                <a:lnTo>
                  <a:pt x="137" y="189"/>
                </a:lnTo>
                <a:lnTo>
                  <a:pt x="123" y="186"/>
                </a:lnTo>
                <a:lnTo>
                  <a:pt x="123" y="186"/>
                </a:lnTo>
                <a:lnTo>
                  <a:pt x="133" y="167"/>
                </a:lnTo>
                <a:lnTo>
                  <a:pt x="145" y="146"/>
                </a:lnTo>
                <a:lnTo>
                  <a:pt x="145" y="146"/>
                </a:lnTo>
                <a:close/>
                <a:moveTo>
                  <a:pt x="120" y="198"/>
                </a:moveTo>
                <a:lnTo>
                  <a:pt x="120" y="198"/>
                </a:lnTo>
                <a:lnTo>
                  <a:pt x="128" y="199"/>
                </a:lnTo>
                <a:lnTo>
                  <a:pt x="137" y="200"/>
                </a:lnTo>
                <a:lnTo>
                  <a:pt x="147" y="202"/>
                </a:lnTo>
                <a:lnTo>
                  <a:pt x="147" y="202"/>
                </a:lnTo>
                <a:lnTo>
                  <a:pt x="157" y="200"/>
                </a:lnTo>
                <a:lnTo>
                  <a:pt x="166" y="199"/>
                </a:lnTo>
                <a:lnTo>
                  <a:pt x="173" y="198"/>
                </a:lnTo>
                <a:lnTo>
                  <a:pt x="173" y="198"/>
                </a:lnTo>
                <a:lnTo>
                  <a:pt x="176" y="202"/>
                </a:lnTo>
                <a:lnTo>
                  <a:pt x="177" y="205"/>
                </a:lnTo>
                <a:lnTo>
                  <a:pt x="177" y="209"/>
                </a:lnTo>
                <a:lnTo>
                  <a:pt x="177" y="209"/>
                </a:lnTo>
                <a:lnTo>
                  <a:pt x="177" y="212"/>
                </a:lnTo>
                <a:lnTo>
                  <a:pt x="176" y="215"/>
                </a:lnTo>
                <a:lnTo>
                  <a:pt x="172" y="218"/>
                </a:lnTo>
                <a:lnTo>
                  <a:pt x="172" y="218"/>
                </a:lnTo>
                <a:lnTo>
                  <a:pt x="169" y="221"/>
                </a:lnTo>
                <a:lnTo>
                  <a:pt x="165" y="223"/>
                </a:lnTo>
                <a:lnTo>
                  <a:pt x="161" y="224"/>
                </a:lnTo>
                <a:lnTo>
                  <a:pt x="158" y="226"/>
                </a:lnTo>
                <a:lnTo>
                  <a:pt x="158" y="226"/>
                </a:lnTo>
                <a:lnTo>
                  <a:pt x="154" y="231"/>
                </a:lnTo>
                <a:lnTo>
                  <a:pt x="152" y="234"/>
                </a:lnTo>
                <a:lnTo>
                  <a:pt x="148" y="236"/>
                </a:lnTo>
                <a:lnTo>
                  <a:pt x="148" y="236"/>
                </a:lnTo>
                <a:lnTo>
                  <a:pt x="133" y="241"/>
                </a:lnTo>
                <a:lnTo>
                  <a:pt x="133" y="241"/>
                </a:lnTo>
                <a:lnTo>
                  <a:pt x="127" y="231"/>
                </a:lnTo>
                <a:lnTo>
                  <a:pt x="123" y="223"/>
                </a:lnTo>
                <a:lnTo>
                  <a:pt x="121" y="219"/>
                </a:lnTo>
                <a:lnTo>
                  <a:pt x="120" y="217"/>
                </a:lnTo>
                <a:lnTo>
                  <a:pt x="120" y="217"/>
                </a:lnTo>
                <a:lnTo>
                  <a:pt x="120" y="211"/>
                </a:lnTo>
                <a:lnTo>
                  <a:pt x="119" y="206"/>
                </a:lnTo>
                <a:lnTo>
                  <a:pt x="117" y="202"/>
                </a:lnTo>
                <a:lnTo>
                  <a:pt x="120" y="198"/>
                </a:lnTo>
                <a:close/>
                <a:moveTo>
                  <a:pt x="100" y="237"/>
                </a:moveTo>
                <a:lnTo>
                  <a:pt x="113" y="262"/>
                </a:lnTo>
                <a:lnTo>
                  <a:pt x="113" y="262"/>
                </a:lnTo>
                <a:lnTo>
                  <a:pt x="106" y="259"/>
                </a:lnTo>
                <a:lnTo>
                  <a:pt x="100" y="257"/>
                </a:lnTo>
                <a:lnTo>
                  <a:pt x="95" y="255"/>
                </a:lnTo>
                <a:lnTo>
                  <a:pt x="95" y="255"/>
                </a:lnTo>
                <a:lnTo>
                  <a:pt x="93" y="249"/>
                </a:lnTo>
                <a:lnTo>
                  <a:pt x="92" y="245"/>
                </a:lnTo>
                <a:lnTo>
                  <a:pt x="92" y="245"/>
                </a:lnTo>
                <a:lnTo>
                  <a:pt x="93" y="242"/>
                </a:lnTo>
                <a:lnTo>
                  <a:pt x="95" y="239"/>
                </a:lnTo>
                <a:lnTo>
                  <a:pt x="100" y="237"/>
                </a:lnTo>
                <a:lnTo>
                  <a:pt x="100" y="237"/>
                </a:lnTo>
                <a:close/>
                <a:moveTo>
                  <a:pt x="166" y="275"/>
                </a:moveTo>
                <a:lnTo>
                  <a:pt x="170" y="278"/>
                </a:lnTo>
                <a:lnTo>
                  <a:pt x="172" y="287"/>
                </a:lnTo>
                <a:lnTo>
                  <a:pt x="172" y="287"/>
                </a:lnTo>
                <a:lnTo>
                  <a:pt x="172" y="298"/>
                </a:lnTo>
                <a:lnTo>
                  <a:pt x="172" y="313"/>
                </a:lnTo>
                <a:lnTo>
                  <a:pt x="172" y="313"/>
                </a:lnTo>
                <a:lnTo>
                  <a:pt x="171" y="315"/>
                </a:lnTo>
                <a:lnTo>
                  <a:pt x="170" y="315"/>
                </a:lnTo>
                <a:lnTo>
                  <a:pt x="166" y="315"/>
                </a:lnTo>
                <a:lnTo>
                  <a:pt x="166" y="315"/>
                </a:lnTo>
                <a:lnTo>
                  <a:pt x="164" y="313"/>
                </a:lnTo>
                <a:lnTo>
                  <a:pt x="161" y="308"/>
                </a:lnTo>
                <a:lnTo>
                  <a:pt x="154" y="294"/>
                </a:lnTo>
                <a:lnTo>
                  <a:pt x="145" y="274"/>
                </a:lnTo>
                <a:lnTo>
                  <a:pt x="166" y="275"/>
                </a:lnTo>
                <a:close/>
                <a:moveTo>
                  <a:pt x="148" y="22"/>
                </a:moveTo>
                <a:lnTo>
                  <a:pt x="148" y="22"/>
                </a:lnTo>
                <a:lnTo>
                  <a:pt x="153" y="21"/>
                </a:lnTo>
                <a:lnTo>
                  <a:pt x="158" y="21"/>
                </a:lnTo>
                <a:lnTo>
                  <a:pt x="164" y="22"/>
                </a:lnTo>
                <a:lnTo>
                  <a:pt x="164" y="22"/>
                </a:lnTo>
                <a:lnTo>
                  <a:pt x="167" y="24"/>
                </a:lnTo>
                <a:lnTo>
                  <a:pt x="167" y="24"/>
                </a:lnTo>
                <a:lnTo>
                  <a:pt x="166" y="25"/>
                </a:lnTo>
                <a:lnTo>
                  <a:pt x="166" y="26"/>
                </a:lnTo>
                <a:lnTo>
                  <a:pt x="166" y="26"/>
                </a:lnTo>
                <a:lnTo>
                  <a:pt x="166" y="28"/>
                </a:lnTo>
                <a:lnTo>
                  <a:pt x="166" y="31"/>
                </a:lnTo>
                <a:lnTo>
                  <a:pt x="164" y="35"/>
                </a:lnTo>
                <a:lnTo>
                  <a:pt x="164" y="35"/>
                </a:lnTo>
                <a:lnTo>
                  <a:pt x="160" y="44"/>
                </a:lnTo>
                <a:lnTo>
                  <a:pt x="154" y="52"/>
                </a:lnTo>
                <a:lnTo>
                  <a:pt x="154" y="52"/>
                </a:lnTo>
                <a:lnTo>
                  <a:pt x="151" y="60"/>
                </a:lnTo>
                <a:lnTo>
                  <a:pt x="144" y="75"/>
                </a:lnTo>
                <a:lnTo>
                  <a:pt x="135" y="98"/>
                </a:lnTo>
                <a:lnTo>
                  <a:pt x="135" y="98"/>
                </a:lnTo>
                <a:lnTo>
                  <a:pt x="133" y="98"/>
                </a:lnTo>
                <a:lnTo>
                  <a:pt x="130" y="97"/>
                </a:lnTo>
                <a:lnTo>
                  <a:pt x="123" y="94"/>
                </a:lnTo>
                <a:lnTo>
                  <a:pt x="123" y="94"/>
                </a:lnTo>
                <a:lnTo>
                  <a:pt x="123" y="92"/>
                </a:lnTo>
                <a:lnTo>
                  <a:pt x="125" y="86"/>
                </a:lnTo>
                <a:lnTo>
                  <a:pt x="133" y="68"/>
                </a:lnTo>
                <a:lnTo>
                  <a:pt x="147" y="39"/>
                </a:lnTo>
                <a:lnTo>
                  <a:pt x="147" y="39"/>
                </a:lnTo>
                <a:lnTo>
                  <a:pt x="148" y="35"/>
                </a:lnTo>
                <a:lnTo>
                  <a:pt x="148" y="29"/>
                </a:lnTo>
                <a:lnTo>
                  <a:pt x="148" y="22"/>
                </a:lnTo>
                <a:lnTo>
                  <a:pt x="148" y="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1D9CFF60-E854-495C-B0C5-BC7032F33F22}"/>
              </a:ext>
            </a:extLst>
          </p:cNvPr>
          <p:cNvSpPr>
            <a:spLocks noEditPoints="1"/>
          </p:cNvSpPr>
          <p:nvPr/>
        </p:nvSpPr>
        <p:spPr bwMode="auto">
          <a:xfrm>
            <a:off x="4128695" y="3333858"/>
            <a:ext cx="1634396" cy="1049963"/>
          </a:xfrm>
          <a:custGeom>
            <a:avLst/>
            <a:gdLst>
              <a:gd name="T0" fmla="*/ 249 w 1622"/>
              <a:gd name="T1" fmla="*/ 447 h 1042"/>
              <a:gd name="T2" fmla="*/ 240 w 1622"/>
              <a:gd name="T3" fmla="*/ 496 h 1042"/>
              <a:gd name="T4" fmla="*/ 112 w 1622"/>
              <a:gd name="T5" fmla="*/ 812 h 1042"/>
              <a:gd name="T6" fmla="*/ 61 w 1622"/>
              <a:gd name="T7" fmla="*/ 900 h 1042"/>
              <a:gd name="T8" fmla="*/ 0 w 1622"/>
              <a:gd name="T9" fmla="*/ 1007 h 1042"/>
              <a:gd name="T10" fmla="*/ 41 w 1622"/>
              <a:gd name="T11" fmla="*/ 1038 h 1042"/>
              <a:gd name="T12" fmla="*/ 101 w 1622"/>
              <a:gd name="T13" fmla="*/ 1001 h 1042"/>
              <a:gd name="T14" fmla="*/ 127 w 1622"/>
              <a:gd name="T15" fmla="*/ 963 h 1042"/>
              <a:gd name="T16" fmla="*/ 170 w 1622"/>
              <a:gd name="T17" fmla="*/ 849 h 1042"/>
              <a:gd name="T18" fmla="*/ 319 w 1622"/>
              <a:gd name="T19" fmla="*/ 569 h 1042"/>
              <a:gd name="T20" fmla="*/ 400 w 1622"/>
              <a:gd name="T21" fmla="*/ 411 h 1042"/>
              <a:gd name="T22" fmla="*/ 411 w 1622"/>
              <a:gd name="T23" fmla="*/ 436 h 1042"/>
              <a:gd name="T24" fmla="*/ 415 w 1622"/>
              <a:gd name="T25" fmla="*/ 492 h 1042"/>
              <a:gd name="T26" fmla="*/ 424 w 1622"/>
              <a:gd name="T27" fmla="*/ 617 h 1042"/>
              <a:gd name="T28" fmla="*/ 481 w 1622"/>
              <a:gd name="T29" fmla="*/ 870 h 1042"/>
              <a:gd name="T30" fmla="*/ 436 w 1622"/>
              <a:gd name="T31" fmla="*/ 916 h 1042"/>
              <a:gd name="T32" fmla="*/ 389 w 1622"/>
              <a:gd name="T33" fmla="*/ 960 h 1042"/>
              <a:gd name="T34" fmla="*/ 384 w 1622"/>
              <a:gd name="T35" fmla="*/ 1018 h 1042"/>
              <a:gd name="T36" fmla="*/ 575 w 1622"/>
              <a:gd name="T37" fmla="*/ 1010 h 1042"/>
              <a:gd name="T38" fmla="*/ 666 w 1622"/>
              <a:gd name="T39" fmla="*/ 961 h 1042"/>
              <a:gd name="T40" fmla="*/ 631 w 1622"/>
              <a:gd name="T41" fmla="*/ 922 h 1042"/>
              <a:gd name="T42" fmla="*/ 625 w 1622"/>
              <a:gd name="T43" fmla="*/ 725 h 1042"/>
              <a:gd name="T44" fmla="*/ 592 w 1622"/>
              <a:gd name="T45" fmla="*/ 540 h 1042"/>
              <a:gd name="T46" fmla="*/ 783 w 1622"/>
              <a:gd name="T47" fmla="*/ 397 h 1042"/>
              <a:gd name="T48" fmla="*/ 891 w 1622"/>
              <a:gd name="T49" fmla="*/ 389 h 1042"/>
              <a:gd name="T50" fmla="*/ 977 w 1622"/>
              <a:gd name="T51" fmla="*/ 447 h 1042"/>
              <a:gd name="T52" fmla="*/ 1021 w 1622"/>
              <a:gd name="T53" fmla="*/ 547 h 1042"/>
              <a:gd name="T54" fmla="*/ 1168 w 1622"/>
              <a:gd name="T55" fmla="*/ 658 h 1042"/>
              <a:gd name="T56" fmla="*/ 1286 w 1622"/>
              <a:gd name="T57" fmla="*/ 718 h 1042"/>
              <a:gd name="T58" fmla="*/ 1456 w 1622"/>
              <a:gd name="T59" fmla="*/ 863 h 1042"/>
              <a:gd name="T60" fmla="*/ 1484 w 1622"/>
              <a:gd name="T61" fmla="*/ 972 h 1042"/>
              <a:gd name="T62" fmla="*/ 1546 w 1622"/>
              <a:gd name="T63" fmla="*/ 949 h 1042"/>
              <a:gd name="T64" fmla="*/ 1609 w 1622"/>
              <a:gd name="T65" fmla="*/ 783 h 1042"/>
              <a:gd name="T66" fmla="*/ 1607 w 1622"/>
              <a:gd name="T67" fmla="*/ 733 h 1042"/>
              <a:gd name="T68" fmla="*/ 1467 w 1622"/>
              <a:gd name="T69" fmla="*/ 642 h 1042"/>
              <a:gd name="T70" fmla="*/ 1334 w 1622"/>
              <a:gd name="T71" fmla="*/ 533 h 1042"/>
              <a:gd name="T72" fmla="*/ 1190 w 1622"/>
              <a:gd name="T73" fmla="*/ 476 h 1042"/>
              <a:gd name="T74" fmla="*/ 1068 w 1622"/>
              <a:gd name="T75" fmla="*/ 253 h 1042"/>
              <a:gd name="T76" fmla="*/ 1271 w 1622"/>
              <a:gd name="T77" fmla="*/ 414 h 1042"/>
              <a:gd name="T78" fmla="*/ 1359 w 1622"/>
              <a:gd name="T79" fmla="*/ 417 h 1042"/>
              <a:gd name="T80" fmla="*/ 1376 w 1622"/>
              <a:gd name="T81" fmla="*/ 323 h 1042"/>
              <a:gd name="T82" fmla="*/ 1290 w 1622"/>
              <a:gd name="T83" fmla="*/ 165 h 1042"/>
              <a:gd name="T84" fmla="*/ 1171 w 1622"/>
              <a:gd name="T85" fmla="*/ 152 h 1042"/>
              <a:gd name="T86" fmla="*/ 1048 w 1622"/>
              <a:gd name="T87" fmla="*/ 172 h 1042"/>
              <a:gd name="T88" fmla="*/ 993 w 1622"/>
              <a:gd name="T89" fmla="*/ 92 h 1042"/>
              <a:gd name="T90" fmla="*/ 882 w 1622"/>
              <a:gd name="T91" fmla="*/ 21 h 1042"/>
              <a:gd name="T92" fmla="*/ 769 w 1622"/>
              <a:gd name="T93" fmla="*/ 6 h 1042"/>
              <a:gd name="T94" fmla="*/ 514 w 1622"/>
              <a:gd name="T95" fmla="*/ 32 h 1042"/>
              <a:gd name="T96" fmla="*/ 380 w 1622"/>
              <a:gd name="T97" fmla="*/ 100 h 1042"/>
              <a:gd name="T98" fmla="*/ 319 w 1622"/>
              <a:gd name="T99" fmla="*/ 53 h 1042"/>
              <a:gd name="T100" fmla="*/ 255 w 1622"/>
              <a:gd name="T101" fmla="*/ 4 h 1042"/>
              <a:gd name="T102" fmla="*/ 222 w 1622"/>
              <a:gd name="T103" fmla="*/ 7 h 1042"/>
              <a:gd name="T104" fmla="*/ 180 w 1622"/>
              <a:gd name="T105" fmla="*/ 42 h 1042"/>
              <a:gd name="T106" fmla="*/ 132 w 1622"/>
              <a:gd name="T107" fmla="*/ 83 h 1042"/>
              <a:gd name="T108" fmla="*/ 107 w 1622"/>
              <a:gd name="T109" fmla="*/ 125 h 1042"/>
              <a:gd name="T110" fmla="*/ 108 w 1622"/>
              <a:gd name="T111" fmla="*/ 167 h 1042"/>
              <a:gd name="T112" fmla="*/ 120 w 1622"/>
              <a:gd name="T113" fmla="*/ 272 h 1042"/>
              <a:gd name="T114" fmla="*/ 172 w 1622"/>
              <a:gd name="T115" fmla="*/ 318 h 1042"/>
              <a:gd name="T116" fmla="*/ 154 w 1622"/>
              <a:gd name="T117" fmla="*/ 245 h 1042"/>
              <a:gd name="T118" fmla="*/ 141 w 1622"/>
              <a:gd name="T119" fmla="*/ 260 h 1042"/>
              <a:gd name="T120" fmla="*/ 204 w 1622"/>
              <a:gd name="T121" fmla="*/ 300 h 1042"/>
              <a:gd name="T122" fmla="*/ 189 w 1622"/>
              <a:gd name="T123" fmla="*/ 267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22" h="1042">
                <a:moveTo>
                  <a:pt x="257" y="358"/>
                </a:moveTo>
                <a:lnTo>
                  <a:pt x="257" y="358"/>
                </a:lnTo>
                <a:lnTo>
                  <a:pt x="250" y="384"/>
                </a:lnTo>
                <a:lnTo>
                  <a:pt x="244" y="403"/>
                </a:lnTo>
                <a:lnTo>
                  <a:pt x="242" y="416"/>
                </a:lnTo>
                <a:lnTo>
                  <a:pt x="242" y="416"/>
                </a:lnTo>
                <a:lnTo>
                  <a:pt x="242" y="424"/>
                </a:lnTo>
                <a:lnTo>
                  <a:pt x="243" y="433"/>
                </a:lnTo>
                <a:lnTo>
                  <a:pt x="245" y="440"/>
                </a:lnTo>
                <a:lnTo>
                  <a:pt x="246" y="444"/>
                </a:lnTo>
                <a:lnTo>
                  <a:pt x="246" y="444"/>
                </a:lnTo>
                <a:lnTo>
                  <a:pt x="249" y="447"/>
                </a:lnTo>
                <a:lnTo>
                  <a:pt x="251" y="449"/>
                </a:lnTo>
                <a:lnTo>
                  <a:pt x="253" y="451"/>
                </a:lnTo>
                <a:lnTo>
                  <a:pt x="251" y="456"/>
                </a:lnTo>
                <a:lnTo>
                  <a:pt x="251" y="456"/>
                </a:lnTo>
                <a:lnTo>
                  <a:pt x="246" y="468"/>
                </a:lnTo>
                <a:lnTo>
                  <a:pt x="244" y="476"/>
                </a:lnTo>
                <a:lnTo>
                  <a:pt x="244" y="476"/>
                </a:lnTo>
                <a:lnTo>
                  <a:pt x="242" y="482"/>
                </a:lnTo>
                <a:lnTo>
                  <a:pt x="240" y="484"/>
                </a:lnTo>
                <a:lnTo>
                  <a:pt x="242" y="484"/>
                </a:lnTo>
                <a:lnTo>
                  <a:pt x="242" y="484"/>
                </a:lnTo>
                <a:lnTo>
                  <a:pt x="240" y="496"/>
                </a:lnTo>
                <a:lnTo>
                  <a:pt x="235" y="526"/>
                </a:lnTo>
                <a:lnTo>
                  <a:pt x="230" y="545"/>
                </a:lnTo>
                <a:lnTo>
                  <a:pt x="225" y="563"/>
                </a:lnTo>
                <a:lnTo>
                  <a:pt x="218" y="582"/>
                </a:lnTo>
                <a:lnTo>
                  <a:pt x="211" y="600"/>
                </a:lnTo>
                <a:lnTo>
                  <a:pt x="211" y="600"/>
                </a:lnTo>
                <a:lnTo>
                  <a:pt x="165" y="700"/>
                </a:lnTo>
                <a:lnTo>
                  <a:pt x="124" y="789"/>
                </a:lnTo>
                <a:lnTo>
                  <a:pt x="124" y="789"/>
                </a:lnTo>
                <a:lnTo>
                  <a:pt x="114" y="809"/>
                </a:lnTo>
                <a:lnTo>
                  <a:pt x="112" y="812"/>
                </a:lnTo>
                <a:lnTo>
                  <a:pt x="112" y="812"/>
                </a:lnTo>
                <a:lnTo>
                  <a:pt x="111" y="813"/>
                </a:lnTo>
                <a:lnTo>
                  <a:pt x="111" y="813"/>
                </a:lnTo>
                <a:lnTo>
                  <a:pt x="106" y="834"/>
                </a:lnTo>
                <a:lnTo>
                  <a:pt x="101" y="850"/>
                </a:lnTo>
                <a:lnTo>
                  <a:pt x="97" y="864"/>
                </a:lnTo>
                <a:lnTo>
                  <a:pt x="97" y="864"/>
                </a:lnTo>
                <a:lnTo>
                  <a:pt x="93" y="869"/>
                </a:lnTo>
                <a:lnTo>
                  <a:pt x="90" y="874"/>
                </a:lnTo>
                <a:lnTo>
                  <a:pt x="80" y="881"/>
                </a:lnTo>
                <a:lnTo>
                  <a:pt x="71" y="889"/>
                </a:lnTo>
                <a:lnTo>
                  <a:pt x="66" y="894"/>
                </a:lnTo>
                <a:lnTo>
                  <a:pt x="61" y="900"/>
                </a:lnTo>
                <a:lnTo>
                  <a:pt x="61" y="900"/>
                </a:lnTo>
                <a:lnTo>
                  <a:pt x="56" y="905"/>
                </a:lnTo>
                <a:lnTo>
                  <a:pt x="49" y="911"/>
                </a:lnTo>
                <a:lnTo>
                  <a:pt x="36" y="923"/>
                </a:lnTo>
                <a:lnTo>
                  <a:pt x="23" y="935"/>
                </a:lnTo>
                <a:lnTo>
                  <a:pt x="18" y="942"/>
                </a:lnTo>
                <a:lnTo>
                  <a:pt x="14" y="949"/>
                </a:lnTo>
                <a:lnTo>
                  <a:pt x="14" y="949"/>
                </a:lnTo>
                <a:lnTo>
                  <a:pt x="7" y="967"/>
                </a:lnTo>
                <a:lnTo>
                  <a:pt x="2" y="986"/>
                </a:lnTo>
                <a:lnTo>
                  <a:pt x="0" y="1001"/>
                </a:lnTo>
                <a:lnTo>
                  <a:pt x="0" y="1007"/>
                </a:lnTo>
                <a:lnTo>
                  <a:pt x="1" y="1009"/>
                </a:lnTo>
                <a:lnTo>
                  <a:pt x="1" y="1009"/>
                </a:lnTo>
                <a:lnTo>
                  <a:pt x="5" y="1013"/>
                </a:lnTo>
                <a:lnTo>
                  <a:pt x="8" y="1014"/>
                </a:lnTo>
                <a:lnTo>
                  <a:pt x="12" y="1015"/>
                </a:lnTo>
                <a:lnTo>
                  <a:pt x="20" y="1013"/>
                </a:lnTo>
                <a:lnTo>
                  <a:pt x="20" y="1013"/>
                </a:lnTo>
                <a:lnTo>
                  <a:pt x="22" y="1019"/>
                </a:lnTo>
                <a:lnTo>
                  <a:pt x="26" y="1025"/>
                </a:lnTo>
                <a:lnTo>
                  <a:pt x="31" y="1029"/>
                </a:lnTo>
                <a:lnTo>
                  <a:pt x="35" y="1034"/>
                </a:lnTo>
                <a:lnTo>
                  <a:pt x="41" y="1038"/>
                </a:lnTo>
                <a:lnTo>
                  <a:pt x="47" y="1040"/>
                </a:lnTo>
                <a:lnTo>
                  <a:pt x="53" y="1042"/>
                </a:lnTo>
                <a:lnTo>
                  <a:pt x="60" y="1042"/>
                </a:lnTo>
                <a:lnTo>
                  <a:pt x="60" y="1042"/>
                </a:lnTo>
                <a:lnTo>
                  <a:pt x="68" y="1041"/>
                </a:lnTo>
                <a:lnTo>
                  <a:pt x="77" y="1039"/>
                </a:lnTo>
                <a:lnTo>
                  <a:pt x="84" y="1035"/>
                </a:lnTo>
                <a:lnTo>
                  <a:pt x="90" y="1030"/>
                </a:lnTo>
                <a:lnTo>
                  <a:pt x="94" y="1023"/>
                </a:lnTo>
                <a:lnTo>
                  <a:pt x="98" y="1018"/>
                </a:lnTo>
                <a:lnTo>
                  <a:pt x="100" y="1009"/>
                </a:lnTo>
                <a:lnTo>
                  <a:pt x="101" y="1001"/>
                </a:lnTo>
                <a:lnTo>
                  <a:pt x="101" y="1001"/>
                </a:lnTo>
                <a:lnTo>
                  <a:pt x="100" y="993"/>
                </a:lnTo>
                <a:lnTo>
                  <a:pt x="99" y="986"/>
                </a:lnTo>
                <a:lnTo>
                  <a:pt x="104" y="977"/>
                </a:lnTo>
                <a:lnTo>
                  <a:pt x="104" y="977"/>
                </a:lnTo>
                <a:lnTo>
                  <a:pt x="104" y="977"/>
                </a:lnTo>
                <a:lnTo>
                  <a:pt x="105" y="979"/>
                </a:lnTo>
                <a:lnTo>
                  <a:pt x="110" y="977"/>
                </a:lnTo>
                <a:lnTo>
                  <a:pt x="117" y="974"/>
                </a:lnTo>
                <a:lnTo>
                  <a:pt x="117" y="974"/>
                </a:lnTo>
                <a:lnTo>
                  <a:pt x="121" y="970"/>
                </a:lnTo>
                <a:lnTo>
                  <a:pt x="127" y="963"/>
                </a:lnTo>
                <a:lnTo>
                  <a:pt x="132" y="955"/>
                </a:lnTo>
                <a:lnTo>
                  <a:pt x="138" y="944"/>
                </a:lnTo>
                <a:lnTo>
                  <a:pt x="147" y="926"/>
                </a:lnTo>
                <a:lnTo>
                  <a:pt x="150" y="917"/>
                </a:lnTo>
                <a:lnTo>
                  <a:pt x="151" y="911"/>
                </a:lnTo>
                <a:lnTo>
                  <a:pt x="151" y="911"/>
                </a:lnTo>
                <a:lnTo>
                  <a:pt x="151" y="905"/>
                </a:lnTo>
                <a:lnTo>
                  <a:pt x="151" y="902"/>
                </a:lnTo>
                <a:lnTo>
                  <a:pt x="151" y="897"/>
                </a:lnTo>
                <a:lnTo>
                  <a:pt x="154" y="887"/>
                </a:lnTo>
                <a:lnTo>
                  <a:pt x="154" y="887"/>
                </a:lnTo>
                <a:lnTo>
                  <a:pt x="170" y="849"/>
                </a:lnTo>
                <a:lnTo>
                  <a:pt x="179" y="826"/>
                </a:lnTo>
                <a:lnTo>
                  <a:pt x="179" y="826"/>
                </a:lnTo>
                <a:lnTo>
                  <a:pt x="194" y="803"/>
                </a:lnTo>
                <a:lnTo>
                  <a:pt x="230" y="750"/>
                </a:lnTo>
                <a:lnTo>
                  <a:pt x="250" y="719"/>
                </a:lnTo>
                <a:lnTo>
                  <a:pt x="269" y="690"/>
                </a:lnTo>
                <a:lnTo>
                  <a:pt x="283" y="664"/>
                </a:lnTo>
                <a:lnTo>
                  <a:pt x="288" y="653"/>
                </a:lnTo>
                <a:lnTo>
                  <a:pt x="291" y="645"/>
                </a:lnTo>
                <a:lnTo>
                  <a:pt x="291" y="645"/>
                </a:lnTo>
                <a:lnTo>
                  <a:pt x="319" y="569"/>
                </a:lnTo>
                <a:lnTo>
                  <a:pt x="319" y="569"/>
                </a:lnTo>
                <a:lnTo>
                  <a:pt x="330" y="542"/>
                </a:lnTo>
                <a:lnTo>
                  <a:pt x="342" y="512"/>
                </a:lnTo>
                <a:lnTo>
                  <a:pt x="342" y="512"/>
                </a:lnTo>
                <a:lnTo>
                  <a:pt x="357" y="474"/>
                </a:lnTo>
                <a:lnTo>
                  <a:pt x="357" y="474"/>
                </a:lnTo>
                <a:lnTo>
                  <a:pt x="361" y="470"/>
                </a:lnTo>
                <a:lnTo>
                  <a:pt x="368" y="463"/>
                </a:lnTo>
                <a:lnTo>
                  <a:pt x="377" y="450"/>
                </a:lnTo>
                <a:lnTo>
                  <a:pt x="383" y="442"/>
                </a:lnTo>
                <a:lnTo>
                  <a:pt x="389" y="431"/>
                </a:lnTo>
                <a:lnTo>
                  <a:pt x="389" y="431"/>
                </a:lnTo>
                <a:lnTo>
                  <a:pt x="400" y="411"/>
                </a:lnTo>
                <a:lnTo>
                  <a:pt x="406" y="397"/>
                </a:lnTo>
                <a:lnTo>
                  <a:pt x="409" y="387"/>
                </a:lnTo>
                <a:lnTo>
                  <a:pt x="457" y="384"/>
                </a:lnTo>
                <a:lnTo>
                  <a:pt x="457" y="384"/>
                </a:lnTo>
                <a:lnTo>
                  <a:pt x="449" y="390"/>
                </a:lnTo>
                <a:lnTo>
                  <a:pt x="431" y="407"/>
                </a:lnTo>
                <a:lnTo>
                  <a:pt x="423" y="416"/>
                </a:lnTo>
                <a:lnTo>
                  <a:pt x="416" y="424"/>
                </a:lnTo>
                <a:lnTo>
                  <a:pt x="411" y="431"/>
                </a:lnTo>
                <a:lnTo>
                  <a:pt x="411" y="434"/>
                </a:lnTo>
                <a:lnTo>
                  <a:pt x="411" y="436"/>
                </a:lnTo>
                <a:lnTo>
                  <a:pt x="411" y="436"/>
                </a:lnTo>
                <a:lnTo>
                  <a:pt x="418" y="444"/>
                </a:lnTo>
                <a:lnTo>
                  <a:pt x="427" y="451"/>
                </a:lnTo>
                <a:lnTo>
                  <a:pt x="437" y="458"/>
                </a:lnTo>
                <a:lnTo>
                  <a:pt x="437" y="458"/>
                </a:lnTo>
                <a:lnTo>
                  <a:pt x="434" y="461"/>
                </a:lnTo>
                <a:lnTo>
                  <a:pt x="430" y="462"/>
                </a:lnTo>
                <a:lnTo>
                  <a:pt x="426" y="466"/>
                </a:lnTo>
                <a:lnTo>
                  <a:pt x="422" y="470"/>
                </a:lnTo>
                <a:lnTo>
                  <a:pt x="418" y="476"/>
                </a:lnTo>
                <a:lnTo>
                  <a:pt x="416" y="483"/>
                </a:lnTo>
                <a:lnTo>
                  <a:pt x="415" y="492"/>
                </a:lnTo>
                <a:lnTo>
                  <a:pt x="415" y="492"/>
                </a:lnTo>
                <a:lnTo>
                  <a:pt x="415" y="502"/>
                </a:lnTo>
                <a:lnTo>
                  <a:pt x="416" y="513"/>
                </a:lnTo>
                <a:lnTo>
                  <a:pt x="421" y="534"/>
                </a:lnTo>
                <a:lnTo>
                  <a:pt x="424" y="553"/>
                </a:lnTo>
                <a:lnTo>
                  <a:pt x="427" y="565"/>
                </a:lnTo>
                <a:lnTo>
                  <a:pt x="427" y="565"/>
                </a:lnTo>
                <a:lnTo>
                  <a:pt x="426" y="571"/>
                </a:lnTo>
                <a:lnTo>
                  <a:pt x="424" y="576"/>
                </a:lnTo>
                <a:lnTo>
                  <a:pt x="422" y="586"/>
                </a:lnTo>
                <a:lnTo>
                  <a:pt x="422" y="602"/>
                </a:lnTo>
                <a:lnTo>
                  <a:pt x="422" y="602"/>
                </a:lnTo>
                <a:lnTo>
                  <a:pt x="424" y="617"/>
                </a:lnTo>
                <a:lnTo>
                  <a:pt x="428" y="639"/>
                </a:lnTo>
                <a:lnTo>
                  <a:pt x="442" y="693"/>
                </a:lnTo>
                <a:lnTo>
                  <a:pt x="455" y="747"/>
                </a:lnTo>
                <a:lnTo>
                  <a:pt x="460" y="769"/>
                </a:lnTo>
                <a:lnTo>
                  <a:pt x="462" y="783"/>
                </a:lnTo>
                <a:lnTo>
                  <a:pt x="462" y="783"/>
                </a:lnTo>
                <a:lnTo>
                  <a:pt x="463" y="795"/>
                </a:lnTo>
                <a:lnTo>
                  <a:pt x="466" y="806"/>
                </a:lnTo>
                <a:lnTo>
                  <a:pt x="474" y="834"/>
                </a:lnTo>
                <a:lnTo>
                  <a:pt x="477" y="846"/>
                </a:lnTo>
                <a:lnTo>
                  <a:pt x="480" y="859"/>
                </a:lnTo>
                <a:lnTo>
                  <a:pt x="481" y="870"/>
                </a:lnTo>
                <a:lnTo>
                  <a:pt x="480" y="875"/>
                </a:lnTo>
                <a:lnTo>
                  <a:pt x="480" y="878"/>
                </a:lnTo>
                <a:lnTo>
                  <a:pt x="480" y="878"/>
                </a:lnTo>
                <a:lnTo>
                  <a:pt x="477" y="885"/>
                </a:lnTo>
                <a:lnTo>
                  <a:pt x="477" y="890"/>
                </a:lnTo>
                <a:lnTo>
                  <a:pt x="479" y="896"/>
                </a:lnTo>
                <a:lnTo>
                  <a:pt x="477" y="898"/>
                </a:lnTo>
                <a:lnTo>
                  <a:pt x="476" y="900"/>
                </a:lnTo>
                <a:lnTo>
                  <a:pt x="467" y="904"/>
                </a:lnTo>
                <a:lnTo>
                  <a:pt x="467" y="904"/>
                </a:lnTo>
                <a:lnTo>
                  <a:pt x="452" y="910"/>
                </a:lnTo>
                <a:lnTo>
                  <a:pt x="436" y="916"/>
                </a:lnTo>
                <a:lnTo>
                  <a:pt x="429" y="920"/>
                </a:lnTo>
                <a:lnTo>
                  <a:pt x="422" y="924"/>
                </a:lnTo>
                <a:lnTo>
                  <a:pt x="417" y="929"/>
                </a:lnTo>
                <a:lnTo>
                  <a:pt x="415" y="934"/>
                </a:lnTo>
                <a:lnTo>
                  <a:pt x="415" y="934"/>
                </a:lnTo>
                <a:lnTo>
                  <a:pt x="410" y="943"/>
                </a:lnTo>
                <a:lnTo>
                  <a:pt x="409" y="950"/>
                </a:lnTo>
                <a:lnTo>
                  <a:pt x="408" y="954"/>
                </a:lnTo>
                <a:lnTo>
                  <a:pt x="407" y="954"/>
                </a:lnTo>
                <a:lnTo>
                  <a:pt x="407" y="954"/>
                </a:lnTo>
                <a:lnTo>
                  <a:pt x="401" y="955"/>
                </a:lnTo>
                <a:lnTo>
                  <a:pt x="389" y="960"/>
                </a:lnTo>
                <a:lnTo>
                  <a:pt x="382" y="963"/>
                </a:lnTo>
                <a:lnTo>
                  <a:pt x="376" y="967"/>
                </a:lnTo>
                <a:lnTo>
                  <a:pt x="371" y="973"/>
                </a:lnTo>
                <a:lnTo>
                  <a:pt x="367" y="980"/>
                </a:lnTo>
                <a:lnTo>
                  <a:pt x="367" y="980"/>
                </a:lnTo>
                <a:lnTo>
                  <a:pt x="364" y="986"/>
                </a:lnTo>
                <a:lnTo>
                  <a:pt x="364" y="993"/>
                </a:lnTo>
                <a:lnTo>
                  <a:pt x="364" y="997"/>
                </a:lnTo>
                <a:lnTo>
                  <a:pt x="367" y="1002"/>
                </a:lnTo>
                <a:lnTo>
                  <a:pt x="370" y="1006"/>
                </a:lnTo>
                <a:lnTo>
                  <a:pt x="374" y="1010"/>
                </a:lnTo>
                <a:lnTo>
                  <a:pt x="384" y="1018"/>
                </a:lnTo>
                <a:lnTo>
                  <a:pt x="384" y="1018"/>
                </a:lnTo>
                <a:lnTo>
                  <a:pt x="394" y="1020"/>
                </a:lnTo>
                <a:lnTo>
                  <a:pt x="409" y="1023"/>
                </a:lnTo>
                <a:lnTo>
                  <a:pt x="428" y="1025"/>
                </a:lnTo>
                <a:lnTo>
                  <a:pt x="450" y="1026"/>
                </a:lnTo>
                <a:lnTo>
                  <a:pt x="493" y="1028"/>
                </a:lnTo>
                <a:lnTo>
                  <a:pt x="525" y="1027"/>
                </a:lnTo>
                <a:lnTo>
                  <a:pt x="525" y="1027"/>
                </a:lnTo>
                <a:lnTo>
                  <a:pt x="531" y="1026"/>
                </a:lnTo>
                <a:lnTo>
                  <a:pt x="538" y="1025"/>
                </a:lnTo>
                <a:lnTo>
                  <a:pt x="555" y="1019"/>
                </a:lnTo>
                <a:lnTo>
                  <a:pt x="575" y="1010"/>
                </a:lnTo>
                <a:lnTo>
                  <a:pt x="597" y="1000"/>
                </a:lnTo>
                <a:lnTo>
                  <a:pt x="632" y="982"/>
                </a:lnTo>
                <a:lnTo>
                  <a:pt x="643" y="975"/>
                </a:lnTo>
                <a:lnTo>
                  <a:pt x="647" y="972"/>
                </a:lnTo>
                <a:lnTo>
                  <a:pt x="647" y="972"/>
                </a:lnTo>
                <a:lnTo>
                  <a:pt x="647" y="968"/>
                </a:lnTo>
                <a:lnTo>
                  <a:pt x="646" y="964"/>
                </a:lnTo>
                <a:lnTo>
                  <a:pt x="645" y="960"/>
                </a:lnTo>
                <a:lnTo>
                  <a:pt x="645" y="960"/>
                </a:lnTo>
                <a:lnTo>
                  <a:pt x="651" y="961"/>
                </a:lnTo>
                <a:lnTo>
                  <a:pt x="661" y="962"/>
                </a:lnTo>
                <a:lnTo>
                  <a:pt x="666" y="961"/>
                </a:lnTo>
                <a:lnTo>
                  <a:pt x="667" y="961"/>
                </a:lnTo>
                <a:lnTo>
                  <a:pt x="668" y="960"/>
                </a:lnTo>
                <a:lnTo>
                  <a:pt x="668" y="957"/>
                </a:lnTo>
                <a:lnTo>
                  <a:pt x="667" y="955"/>
                </a:lnTo>
                <a:lnTo>
                  <a:pt x="663" y="949"/>
                </a:lnTo>
                <a:lnTo>
                  <a:pt x="663" y="949"/>
                </a:lnTo>
                <a:lnTo>
                  <a:pt x="655" y="943"/>
                </a:lnTo>
                <a:lnTo>
                  <a:pt x="650" y="938"/>
                </a:lnTo>
                <a:lnTo>
                  <a:pt x="640" y="934"/>
                </a:lnTo>
                <a:lnTo>
                  <a:pt x="638" y="931"/>
                </a:lnTo>
                <a:lnTo>
                  <a:pt x="634" y="928"/>
                </a:lnTo>
                <a:lnTo>
                  <a:pt x="631" y="922"/>
                </a:lnTo>
                <a:lnTo>
                  <a:pt x="627" y="914"/>
                </a:lnTo>
                <a:lnTo>
                  <a:pt x="627" y="914"/>
                </a:lnTo>
                <a:lnTo>
                  <a:pt x="624" y="904"/>
                </a:lnTo>
                <a:lnTo>
                  <a:pt x="621" y="894"/>
                </a:lnTo>
                <a:lnTo>
                  <a:pt x="618" y="872"/>
                </a:lnTo>
                <a:lnTo>
                  <a:pt x="615" y="851"/>
                </a:lnTo>
                <a:lnTo>
                  <a:pt x="614" y="831"/>
                </a:lnTo>
                <a:lnTo>
                  <a:pt x="614" y="831"/>
                </a:lnTo>
                <a:lnTo>
                  <a:pt x="615" y="819"/>
                </a:lnTo>
                <a:lnTo>
                  <a:pt x="617" y="803"/>
                </a:lnTo>
                <a:lnTo>
                  <a:pt x="621" y="764"/>
                </a:lnTo>
                <a:lnTo>
                  <a:pt x="625" y="725"/>
                </a:lnTo>
                <a:lnTo>
                  <a:pt x="626" y="710"/>
                </a:lnTo>
                <a:lnTo>
                  <a:pt x="625" y="698"/>
                </a:lnTo>
                <a:lnTo>
                  <a:pt x="625" y="698"/>
                </a:lnTo>
                <a:lnTo>
                  <a:pt x="615" y="652"/>
                </a:lnTo>
                <a:lnTo>
                  <a:pt x="607" y="618"/>
                </a:lnTo>
                <a:lnTo>
                  <a:pt x="607" y="618"/>
                </a:lnTo>
                <a:lnTo>
                  <a:pt x="604" y="611"/>
                </a:lnTo>
                <a:lnTo>
                  <a:pt x="599" y="604"/>
                </a:lnTo>
                <a:lnTo>
                  <a:pt x="594" y="594"/>
                </a:lnTo>
                <a:lnTo>
                  <a:pt x="593" y="589"/>
                </a:lnTo>
                <a:lnTo>
                  <a:pt x="592" y="585"/>
                </a:lnTo>
                <a:lnTo>
                  <a:pt x="592" y="540"/>
                </a:lnTo>
                <a:lnTo>
                  <a:pt x="592" y="540"/>
                </a:lnTo>
                <a:lnTo>
                  <a:pt x="593" y="535"/>
                </a:lnTo>
                <a:lnTo>
                  <a:pt x="594" y="529"/>
                </a:lnTo>
                <a:lnTo>
                  <a:pt x="600" y="517"/>
                </a:lnTo>
                <a:lnTo>
                  <a:pt x="607" y="502"/>
                </a:lnTo>
                <a:lnTo>
                  <a:pt x="607" y="502"/>
                </a:lnTo>
                <a:lnTo>
                  <a:pt x="678" y="462"/>
                </a:lnTo>
                <a:lnTo>
                  <a:pt x="730" y="431"/>
                </a:lnTo>
                <a:lnTo>
                  <a:pt x="750" y="420"/>
                </a:lnTo>
                <a:lnTo>
                  <a:pt x="763" y="411"/>
                </a:lnTo>
                <a:lnTo>
                  <a:pt x="763" y="411"/>
                </a:lnTo>
                <a:lnTo>
                  <a:pt x="783" y="397"/>
                </a:lnTo>
                <a:lnTo>
                  <a:pt x="808" y="381"/>
                </a:lnTo>
                <a:lnTo>
                  <a:pt x="838" y="361"/>
                </a:lnTo>
                <a:lnTo>
                  <a:pt x="838" y="361"/>
                </a:lnTo>
                <a:lnTo>
                  <a:pt x="838" y="363"/>
                </a:lnTo>
                <a:lnTo>
                  <a:pt x="843" y="369"/>
                </a:lnTo>
                <a:lnTo>
                  <a:pt x="847" y="372"/>
                </a:lnTo>
                <a:lnTo>
                  <a:pt x="852" y="376"/>
                </a:lnTo>
                <a:lnTo>
                  <a:pt x="859" y="379"/>
                </a:lnTo>
                <a:lnTo>
                  <a:pt x="868" y="384"/>
                </a:lnTo>
                <a:lnTo>
                  <a:pt x="868" y="384"/>
                </a:lnTo>
                <a:lnTo>
                  <a:pt x="883" y="388"/>
                </a:lnTo>
                <a:lnTo>
                  <a:pt x="891" y="389"/>
                </a:lnTo>
                <a:lnTo>
                  <a:pt x="897" y="391"/>
                </a:lnTo>
                <a:lnTo>
                  <a:pt x="905" y="396"/>
                </a:lnTo>
                <a:lnTo>
                  <a:pt x="905" y="396"/>
                </a:lnTo>
                <a:lnTo>
                  <a:pt x="910" y="400"/>
                </a:lnTo>
                <a:lnTo>
                  <a:pt x="915" y="402"/>
                </a:lnTo>
                <a:lnTo>
                  <a:pt x="924" y="405"/>
                </a:lnTo>
                <a:lnTo>
                  <a:pt x="933" y="408"/>
                </a:lnTo>
                <a:lnTo>
                  <a:pt x="936" y="410"/>
                </a:lnTo>
                <a:lnTo>
                  <a:pt x="941" y="414"/>
                </a:lnTo>
                <a:lnTo>
                  <a:pt x="941" y="414"/>
                </a:lnTo>
                <a:lnTo>
                  <a:pt x="956" y="428"/>
                </a:lnTo>
                <a:lnTo>
                  <a:pt x="977" y="447"/>
                </a:lnTo>
                <a:lnTo>
                  <a:pt x="977" y="447"/>
                </a:lnTo>
                <a:lnTo>
                  <a:pt x="984" y="454"/>
                </a:lnTo>
                <a:lnTo>
                  <a:pt x="992" y="461"/>
                </a:lnTo>
                <a:lnTo>
                  <a:pt x="1002" y="475"/>
                </a:lnTo>
                <a:lnTo>
                  <a:pt x="1013" y="492"/>
                </a:lnTo>
                <a:lnTo>
                  <a:pt x="1013" y="492"/>
                </a:lnTo>
                <a:lnTo>
                  <a:pt x="1012" y="497"/>
                </a:lnTo>
                <a:lnTo>
                  <a:pt x="1012" y="510"/>
                </a:lnTo>
                <a:lnTo>
                  <a:pt x="1012" y="520"/>
                </a:lnTo>
                <a:lnTo>
                  <a:pt x="1013" y="528"/>
                </a:lnTo>
                <a:lnTo>
                  <a:pt x="1016" y="538"/>
                </a:lnTo>
                <a:lnTo>
                  <a:pt x="1021" y="547"/>
                </a:lnTo>
                <a:lnTo>
                  <a:pt x="1021" y="547"/>
                </a:lnTo>
                <a:lnTo>
                  <a:pt x="1029" y="558"/>
                </a:lnTo>
                <a:lnTo>
                  <a:pt x="1041" y="571"/>
                </a:lnTo>
                <a:lnTo>
                  <a:pt x="1074" y="601"/>
                </a:lnTo>
                <a:lnTo>
                  <a:pt x="1105" y="628"/>
                </a:lnTo>
                <a:lnTo>
                  <a:pt x="1124" y="642"/>
                </a:lnTo>
                <a:lnTo>
                  <a:pt x="1124" y="642"/>
                </a:lnTo>
                <a:lnTo>
                  <a:pt x="1134" y="647"/>
                </a:lnTo>
                <a:lnTo>
                  <a:pt x="1148" y="651"/>
                </a:lnTo>
                <a:lnTo>
                  <a:pt x="1161" y="654"/>
                </a:lnTo>
                <a:lnTo>
                  <a:pt x="1166" y="657"/>
                </a:lnTo>
                <a:lnTo>
                  <a:pt x="1168" y="658"/>
                </a:lnTo>
                <a:lnTo>
                  <a:pt x="1168" y="658"/>
                </a:lnTo>
                <a:lnTo>
                  <a:pt x="1170" y="660"/>
                </a:lnTo>
                <a:lnTo>
                  <a:pt x="1170" y="661"/>
                </a:lnTo>
                <a:lnTo>
                  <a:pt x="1181" y="667"/>
                </a:lnTo>
                <a:lnTo>
                  <a:pt x="1181" y="667"/>
                </a:lnTo>
                <a:lnTo>
                  <a:pt x="1191" y="673"/>
                </a:lnTo>
                <a:lnTo>
                  <a:pt x="1200" y="677"/>
                </a:lnTo>
                <a:lnTo>
                  <a:pt x="1207" y="679"/>
                </a:lnTo>
                <a:lnTo>
                  <a:pt x="1216" y="683"/>
                </a:lnTo>
                <a:lnTo>
                  <a:pt x="1216" y="683"/>
                </a:lnTo>
                <a:lnTo>
                  <a:pt x="1260" y="705"/>
                </a:lnTo>
                <a:lnTo>
                  <a:pt x="1286" y="718"/>
                </a:lnTo>
                <a:lnTo>
                  <a:pt x="1300" y="725"/>
                </a:lnTo>
                <a:lnTo>
                  <a:pt x="1300" y="725"/>
                </a:lnTo>
                <a:lnTo>
                  <a:pt x="1326" y="738"/>
                </a:lnTo>
                <a:lnTo>
                  <a:pt x="1378" y="762"/>
                </a:lnTo>
                <a:lnTo>
                  <a:pt x="1451" y="793"/>
                </a:lnTo>
                <a:lnTo>
                  <a:pt x="1451" y="793"/>
                </a:lnTo>
                <a:lnTo>
                  <a:pt x="1450" y="803"/>
                </a:lnTo>
                <a:lnTo>
                  <a:pt x="1450" y="824"/>
                </a:lnTo>
                <a:lnTo>
                  <a:pt x="1451" y="836"/>
                </a:lnTo>
                <a:lnTo>
                  <a:pt x="1453" y="848"/>
                </a:lnTo>
                <a:lnTo>
                  <a:pt x="1455" y="858"/>
                </a:lnTo>
                <a:lnTo>
                  <a:pt x="1456" y="863"/>
                </a:lnTo>
                <a:lnTo>
                  <a:pt x="1458" y="867"/>
                </a:lnTo>
                <a:lnTo>
                  <a:pt x="1458" y="867"/>
                </a:lnTo>
                <a:lnTo>
                  <a:pt x="1471" y="884"/>
                </a:lnTo>
                <a:lnTo>
                  <a:pt x="1474" y="889"/>
                </a:lnTo>
                <a:lnTo>
                  <a:pt x="1474" y="889"/>
                </a:lnTo>
                <a:lnTo>
                  <a:pt x="1474" y="901"/>
                </a:lnTo>
                <a:lnTo>
                  <a:pt x="1475" y="928"/>
                </a:lnTo>
                <a:lnTo>
                  <a:pt x="1476" y="943"/>
                </a:lnTo>
                <a:lnTo>
                  <a:pt x="1477" y="956"/>
                </a:lnTo>
                <a:lnTo>
                  <a:pt x="1481" y="967"/>
                </a:lnTo>
                <a:lnTo>
                  <a:pt x="1482" y="970"/>
                </a:lnTo>
                <a:lnTo>
                  <a:pt x="1484" y="972"/>
                </a:lnTo>
                <a:lnTo>
                  <a:pt x="1484" y="972"/>
                </a:lnTo>
                <a:lnTo>
                  <a:pt x="1488" y="974"/>
                </a:lnTo>
                <a:lnTo>
                  <a:pt x="1494" y="975"/>
                </a:lnTo>
                <a:lnTo>
                  <a:pt x="1500" y="975"/>
                </a:lnTo>
                <a:lnTo>
                  <a:pt x="1506" y="974"/>
                </a:lnTo>
                <a:lnTo>
                  <a:pt x="1513" y="973"/>
                </a:lnTo>
                <a:lnTo>
                  <a:pt x="1520" y="972"/>
                </a:lnTo>
                <a:lnTo>
                  <a:pt x="1526" y="968"/>
                </a:lnTo>
                <a:lnTo>
                  <a:pt x="1532" y="964"/>
                </a:lnTo>
                <a:lnTo>
                  <a:pt x="1532" y="964"/>
                </a:lnTo>
                <a:lnTo>
                  <a:pt x="1537" y="959"/>
                </a:lnTo>
                <a:lnTo>
                  <a:pt x="1546" y="949"/>
                </a:lnTo>
                <a:lnTo>
                  <a:pt x="1554" y="936"/>
                </a:lnTo>
                <a:lnTo>
                  <a:pt x="1562" y="923"/>
                </a:lnTo>
                <a:lnTo>
                  <a:pt x="1572" y="908"/>
                </a:lnTo>
                <a:lnTo>
                  <a:pt x="1579" y="894"/>
                </a:lnTo>
                <a:lnTo>
                  <a:pt x="1585" y="880"/>
                </a:lnTo>
                <a:lnTo>
                  <a:pt x="1589" y="867"/>
                </a:lnTo>
                <a:lnTo>
                  <a:pt x="1589" y="867"/>
                </a:lnTo>
                <a:lnTo>
                  <a:pt x="1596" y="837"/>
                </a:lnTo>
                <a:lnTo>
                  <a:pt x="1601" y="816"/>
                </a:lnTo>
                <a:lnTo>
                  <a:pt x="1601" y="816"/>
                </a:lnTo>
                <a:lnTo>
                  <a:pt x="1607" y="791"/>
                </a:lnTo>
                <a:lnTo>
                  <a:pt x="1609" y="783"/>
                </a:lnTo>
                <a:lnTo>
                  <a:pt x="1611" y="782"/>
                </a:lnTo>
                <a:lnTo>
                  <a:pt x="1612" y="780"/>
                </a:lnTo>
                <a:lnTo>
                  <a:pt x="1612" y="780"/>
                </a:lnTo>
                <a:lnTo>
                  <a:pt x="1615" y="780"/>
                </a:lnTo>
                <a:lnTo>
                  <a:pt x="1620" y="778"/>
                </a:lnTo>
                <a:lnTo>
                  <a:pt x="1621" y="776"/>
                </a:lnTo>
                <a:lnTo>
                  <a:pt x="1622" y="773"/>
                </a:lnTo>
                <a:lnTo>
                  <a:pt x="1622" y="771"/>
                </a:lnTo>
                <a:lnTo>
                  <a:pt x="1621" y="769"/>
                </a:lnTo>
                <a:lnTo>
                  <a:pt x="1621" y="769"/>
                </a:lnTo>
                <a:lnTo>
                  <a:pt x="1607" y="733"/>
                </a:lnTo>
                <a:lnTo>
                  <a:pt x="1607" y="733"/>
                </a:lnTo>
                <a:lnTo>
                  <a:pt x="1604" y="734"/>
                </a:lnTo>
                <a:lnTo>
                  <a:pt x="1600" y="734"/>
                </a:lnTo>
                <a:lnTo>
                  <a:pt x="1596" y="733"/>
                </a:lnTo>
                <a:lnTo>
                  <a:pt x="1596" y="733"/>
                </a:lnTo>
                <a:lnTo>
                  <a:pt x="1580" y="723"/>
                </a:lnTo>
                <a:lnTo>
                  <a:pt x="1567" y="716"/>
                </a:lnTo>
                <a:lnTo>
                  <a:pt x="1567" y="716"/>
                </a:lnTo>
                <a:lnTo>
                  <a:pt x="1547" y="704"/>
                </a:lnTo>
                <a:lnTo>
                  <a:pt x="1519" y="685"/>
                </a:lnTo>
                <a:lnTo>
                  <a:pt x="1519" y="685"/>
                </a:lnTo>
                <a:lnTo>
                  <a:pt x="1500" y="670"/>
                </a:lnTo>
                <a:lnTo>
                  <a:pt x="1467" y="642"/>
                </a:lnTo>
                <a:lnTo>
                  <a:pt x="1435" y="614"/>
                </a:lnTo>
                <a:lnTo>
                  <a:pt x="1414" y="595"/>
                </a:lnTo>
                <a:lnTo>
                  <a:pt x="1414" y="595"/>
                </a:lnTo>
                <a:lnTo>
                  <a:pt x="1403" y="581"/>
                </a:lnTo>
                <a:lnTo>
                  <a:pt x="1392" y="567"/>
                </a:lnTo>
                <a:lnTo>
                  <a:pt x="1381" y="554"/>
                </a:lnTo>
                <a:lnTo>
                  <a:pt x="1375" y="548"/>
                </a:lnTo>
                <a:lnTo>
                  <a:pt x="1369" y="545"/>
                </a:lnTo>
                <a:lnTo>
                  <a:pt x="1369" y="545"/>
                </a:lnTo>
                <a:lnTo>
                  <a:pt x="1362" y="541"/>
                </a:lnTo>
                <a:lnTo>
                  <a:pt x="1352" y="538"/>
                </a:lnTo>
                <a:lnTo>
                  <a:pt x="1334" y="533"/>
                </a:lnTo>
                <a:lnTo>
                  <a:pt x="1309" y="527"/>
                </a:lnTo>
                <a:lnTo>
                  <a:pt x="1309" y="527"/>
                </a:lnTo>
                <a:lnTo>
                  <a:pt x="1278" y="514"/>
                </a:lnTo>
                <a:lnTo>
                  <a:pt x="1278" y="514"/>
                </a:lnTo>
                <a:lnTo>
                  <a:pt x="1263" y="509"/>
                </a:lnTo>
                <a:lnTo>
                  <a:pt x="1243" y="503"/>
                </a:lnTo>
                <a:lnTo>
                  <a:pt x="1223" y="497"/>
                </a:lnTo>
                <a:lnTo>
                  <a:pt x="1209" y="492"/>
                </a:lnTo>
                <a:lnTo>
                  <a:pt x="1209" y="492"/>
                </a:lnTo>
                <a:lnTo>
                  <a:pt x="1200" y="487"/>
                </a:lnTo>
                <a:lnTo>
                  <a:pt x="1194" y="481"/>
                </a:lnTo>
                <a:lnTo>
                  <a:pt x="1190" y="476"/>
                </a:lnTo>
                <a:lnTo>
                  <a:pt x="1186" y="474"/>
                </a:lnTo>
                <a:lnTo>
                  <a:pt x="1186" y="474"/>
                </a:lnTo>
                <a:lnTo>
                  <a:pt x="1183" y="471"/>
                </a:lnTo>
                <a:lnTo>
                  <a:pt x="1179" y="466"/>
                </a:lnTo>
                <a:lnTo>
                  <a:pt x="1168" y="442"/>
                </a:lnTo>
                <a:lnTo>
                  <a:pt x="1168" y="442"/>
                </a:lnTo>
                <a:lnTo>
                  <a:pt x="1141" y="395"/>
                </a:lnTo>
                <a:lnTo>
                  <a:pt x="1115" y="351"/>
                </a:lnTo>
                <a:lnTo>
                  <a:pt x="1115" y="351"/>
                </a:lnTo>
                <a:lnTo>
                  <a:pt x="1104" y="329"/>
                </a:lnTo>
                <a:lnTo>
                  <a:pt x="1088" y="296"/>
                </a:lnTo>
                <a:lnTo>
                  <a:pt x="1068" y="253"/>
                </a:lnTo>
                <a:lnTo>
                  <a:pt x="1118" y="278"/>
                </a:lnTo>
                <a:lnTo>
                  <a:pt x="1118" y="278"/>
                </a:lnTo>
                <a:lnTo>
                  <a:pt x="1119" y="285"/>
                </a:lnTo>
                <a:lnTo>
                  <a:pt x="1121" y="292"/>
                </a:lnTo>
                <a:lnTo>
                  <a:pt x="1126" y="300"/>
                </a:lnTo>
                <a:lnTo>
                  <a:pt x="1126" y="300"/>
                </a:lnTo>
                <a:lnTo>
                  <a:pt x="1133" y="309"/>
                </a:lnTo>
                <a:lnTo>
                  <a:pt x="1147" y="321"/>
                </a:lnTo>
                <a:lnTo>
                  <a:pt x="1190" y="355"/>
                </a:lnTo>
                <a:lnTo>
                  <a:pt x="1237" y="390"/>
                </a:lnTo>
                <a:lnTo>
                  <a:pt x="1271" y="414"/>
                </a:lnTo>
                <a:lnTo>
                  <a:pt x="1271" y="414"/>
                </a:lnTo>
                <a:lnTo>
                  <a:pt x="1289" y="427"/>
                </a:lnTo>
                <a:lnTo>
                  <a:pt x="1299" y="435"/>
                </a:lnTo>
                <a:lnTo>
                  <a:pt x="1308" y="441"/>
                </a:lnTo>
                <a:lnTo>
                  <a:pt x="1312" y="443"/>
                </a:lnTo>
                <a:lnTo>
                  <a:pt x="1318" y="444"/>
                </a:lnTo>
                <a:lnTo>
                  <a:pt x="1318" y="444"/>
                </a:lnTo>
                <a:lnTo>
                  <a:pt x="1322" y="444"/>
                </a:lnTo>
                <a:lnTo>
                  <a:pt x="1325" y="443"/>
                </a:lnTo>
                <a:lnTo>
                  <a:pt x="1334" y="440"/>
                </a:lnTo>
                <a:lnTo>
                  <a:pt x="1343" y="434"/>
                </a:lnTo>
                <a:lnTo>
                  <a:pt x="1351" y="427"/>
                </a:lnTo>
                <a:lnTo>
                  <a:pt x="1359" y="417"/>
                </a:lnTo>
                <a:lnTo>
                  <a:pt x="1367" y="408"/>
                </a:lnTo>
                <a:lnTo>
                  <a:pt x="1372" y="398"/>
                </a:lnTo>
                <a:lnTo>
                  <a:pt x="1376" y="389"/>
                </a:lnTo>
                <a:lnTo>
                  <a:pt x="1376" y="389"/>
                </a:lnTo>
                <a:lnTo>
                  <a:pt x="1379" y="382"/>
                </a:lnTo>
                <a:lnTo>
                  <a:pt x="1382" y="377"/>
                </a:lnTo>
                <a:lnTo>
                  <a:pt x="1383" y="375"/>
                </a:lnTo>
                <a:lnTo>
                  <a:pt x="1384" y="371"/>
                </a:lnTo>
                <a:lnTo>
                  <a:pt x="1384" y="366"/>
                </a:lnTo>
                <a:lnTo>
                  <a:pt x="1383" y="358"/>
                </a:lnTo>
                <a:lnTo>
                  <a:pt x="1376" y="323"/>
                </a:lnTo>
                <a:lnTo>
                  <a:pt x="1376" y="323"/>
                </a:lnTo>
                <a:lnTo>
                  <a:pt x="1368" y="283"/>
                </a:lnTo>
                <a:lnTo>
                  <a:pt x="1362" y="256"/>
                </a:lnTo>
                <a:lnTo>
                  <a:pt x="1359" y="245"/>
                </a:lnTo>
                <a:lnTo>
                  <a:pt x="1355" y="234"/>
                </a:lnTo>
                <a:lnTo>
                  <a:pt x="1350" y="225"/>
                </a:lnTo>
                <a:lnTo>
                  <a:pt x="1344" y="216"/>
                </a:lnTo>
                <a:lnTo>
                  <a:pt x="1344" y="216"/>
                </a:lnTo>
                <a:lnTo>
                  <a:pt x="1336" y="205"/>
                </a:lnTo>
                <a:lnTo>
                  <a:pt x="1326" y="195"/>
                </a:lnTo>
                <a:lnTo>
                  <a:pt x="1317" y="186"/>
                </a:lnTo>
                <a:lnTo>
                  <a:pt x="1308" y="178"/>
                </a:lnTo>
                <a:lnTo>
                  <a:pt x="1290" y="165"/>
                </a:lnTo>
                <a:lnTo>
                  <a:pt x="1276" y="158"/>
                </a:lnTo>
                <a:lnTo>
                  <a:pt x="1276" y="158"/>
                </a:lnTo>
                <a:lnTo>
                  <a:pt x="1264" y="152"/>
                </a:lnTo>
                <a:lnTo>
                  <a:pt x="1249" y="145"/>
                </a:lnTo>
                <a:lnTo>
                  <a:pt x="1239" y="142"/>
                </a:lnTo>
                <a:lnTo>
                  <a:pt x="1229" y="140"/>
                </a:lnTo>
                <a:lnTo>
                  <a:pt x="1217" y="139"/>
                </a:lnTo>
                <a:lnTo>
                  <a:pt x="1204" y="140"/>
                </a:lnTo>
                <a:lnTo>
                  <a:pt x="1204" y="140"/>
                </a:lnTo>
                <a:lnTo>
                  <a:pt x="1190" y="142"/>
                </a:lnTo>
                <a:lnTo>
                  <a:pt x="1179" y="146"/>
                </a:lnTo>
                <a:lnTo>
                  <a:pt x="1171" y="152"/>
                </a:lnTo>
                <a:lnTo>
                  <a:pt x="1164" y="158"/>
                </a:lnTo>
                <a:lnTo>
                  <a:pt x="1158" y="164"/>
                </a:lnTo>
                <a:lnTo>
                  <a:pt x="1154" y="168"/>
                </a:lnTo>
                <a:lnTo>
                  <a:pt x="1151" y="175"/>
                </a:lnTo>
                <a:lnTo>
                  <a:pt x="1151" y="175"/>
                </a:lnTo>
                <a:lnTo>
                  <a:pt x="1146" y="179"/>
                </a:lnTo>
                <a:lnTo>
                  <a:pt x="1140" y="184"/>
                </a:lnTo>
                <a:lnTo>
                  <a:pt x="1131" y="190"/>
                </a:lnTo>
                <a:lnTo>
                  <a:pt x="1108" y="195"/>
                </a:lnTo>
                <a:lnTo>
                  <a:pt x="1091" y="193"/>
                </a:lnTo>
                <a:lnTo>
                  <a:pt x="1055" y="175"/>
                </a:lnTo>
                <a:lnTo>
                  <a:pt x="1048" y="172"/>
                </a:lnTo>
                <a:lnTo>
                  <a:pt x="1033" y="165"/>
                </a:lnTo>
                <a:lnTo>
                  <a:pt x="1033" y="152"/>
                </a:lnTo>
                <a:lnTo>
                  <a:pt x="1033" y="152"/>
                </a:lnTo>
                <a:lnTo>
                  <a:pt x="1034" y="152"/>
                </a:lnTo>
                <a:lnTo>
                  <a:pt x="1036" y="149"/>
                </a:lnTo>
                <a:lnTo>
                  <a:pt x="1038" y="146"/>
                </a:lnTo>
                <a:lnTo>
                  <a:pt x="1036" y="144"/>
                </a:lnTo>
                <a:lnTo>
                  <a:pt x="1035" y="140"/>
                </a:lnTo>
                <a:lnTo>
                  <a:pt x="1035" y="140"/>
                </a:lnTo>
                <a:lnTo>
                  <a:pt x="1028" y="129"/>
                </a:lnTo>
                <a:lnTo>
                  <a:pt x="1016" y="116"/>
                </a:lnTo>
                <a:lnTo>
                  <a:pt x="993" y="92"/>
                </a:lnTo>
                <a:lnTo>
                  <a:pt x="993" y="92"/>
                </a:lnTo>
                <a:lnTo>
                  <a:pt x="979" y="79"/>
                </a:lnTo>
                <a:lnTo>
                  <a:pt x="957" y="59"/>
                </a:lnTo>
                <a:lnTo>
                  <a:pt x="946" y="48"/>
                </a:lnTo>
                <a:lnTo>
                  <a:pt x="935" y="40"/>
                </a:lnTo>
                <a:lnTo>
                  <a:pt x="926" y="34"/>
                </a:lnTo>
                <a:lnTo>
                  <a:pt x="921" y="33"/>
                </a:lnTo>
                <a:lnTo>
                  <a:pt x="917" y="32"/>
                </a:lnTo>
                <a:lnTo>
                  <a:pt x="917" y="32"/>
                </a:lnTo>
                <a:lnTo>
                  <a:pt x="910" y="30"/>
                </a:lnTo>
                <a:lnTo>
                  <a:pt x="902" y="28"/>
                </a:lnTo>
                <a:lnTo>
                  <a:pt x="882" y="21"/>
                </a:lnTo>
                <a:lnTo>
                  <a:pt x="865" y="14"/>
                </a:lnTo>
                <a:lnTo>
                  <a:pt x="857" y="9"/>
                </a:lnTo>
                <a:lnTo>
                  <a:pt x="857" y="9"/>
                </a:lnTo>
                <a:lnTo>
                  <a:pt x="855" y="8"/>
                </a:lnTo>
                <a:lnTo>
                  <a:pt x="849" y="6"/>
                </a:lnTo>
                <a:lnTo>
                  <a:pt x="831" y="2"/>
                </a:lnTo>
                <a:lnTo>
                  <a:pt x="819" y="1"/>
                </a:lnTo>
                <a:lnTo>
                  <a:pt x="809" y="0"/>
                </a:lnTo>
                <a:lnTo>
                  <a:pt x="797" y="0"/>
                </a:lnTo>
                <a:lnTo>
                  <a:pt x="788" y="2"/>
                </a:lnTo>
                <a:lnTo>
                  <a:pt x="788" y="2"/>
                </a:lnTo>
                <a:lnTo>
                  <a:pt x="769" y="6"/>
                </a:lnTo>
                <a:lnTo>
                  <a:pt x="752" y="8"/>
                </a:lnTo>
                <a:lnTo>
                  <a:pt x="732" y="12"/>
                </a:lnTo>
                <a:lnTo>
                  <a:pt x="732" y="12"/>
                </a:lnTo>
                <a:lnTo>
                  <a:pt x="719" y="13"/>
                </a:lnTo>
                <a:lnTo>
                  <a:pt x="694" y="12"/>
                </a:lnTo>
                <a:lnTo>
                  <a:pt x="694" y="12"/>
                </a:lnTo>
                <a:lnTo>
                  <a:pt x="665" y="13"/>
                </a:lnTo>
                <a:lnTo>
                  <a:pt x="613" y="17"/>
                </a:lnTo>
                <a:lnTo>
                  <a:pt x="558" y="23"/>
                </a:lnTo>
                <a:lnTo>
                  <a:pt x="533" y="27"/>
                </a:lnTo>
                <a:lnTo>
                  <a:pt x="514" y="32"/>
                </a:lnTo>
                <a:lnTo>
                  <a:pt x="514" y="32"/>
                </a:lnTo>
                <a:lnTo>
                  <a:pt x="500" y="36"/>
                </a:lnTo>
                <a:lnTo>
                  <a:pt x="486" y="43"/>
                </a:lnTo>
                <a:lnTo>
                  <a:pt x="473" y="49"/>
                </a:lnTo>
                <a:lnTo>
                  <a:pt x="462" y="56"/>
                </a:lnTo>
                <a:lnTo>
                  <a:pt x="444" y="67"/>
                </a:lnTo>
                <a:lnTo>
                  <a:pt x="437" y="72"/>
                </a:lnTo>
                <a:lnTo>
                  <a:pt x="437" y="72"/>
                </a:lnTo>
                <a:lnTo>
                  <a:pt x="430" y="73"/>
                </a:lnTo>
                <a:lnTo>
                  <a:pt x="426" y="73"/>
                </a:lnTo>
                <a:lnTo>
                  <a:pt x="422" y="74"/>
                </a:lnTo>
                <a:lnTo>
                  <a:pt x="422" y="74"/>
                </a:lnTo>
                <a:lnTo>
                  <a:pt x="380" y="100"/>
                </a:lnTo>
                <a:lnTo>
                  <a:pt x="380" y="100"/>
                </a:lnTo>
                <a:lnTo>
                  <a:pt x="362" y="82"/>
                </a:lnTo>
                <a:lnTo>
                  <a:pt x="348" y="69"/>
                </a:lnTo>
                <a:lnTo>
                  <a:pt x="342" y="65"/>
                </a:lnTo>
                <a:lnTo>
                  <a:pt x="337" y="62"/>
                </a:lnTo>
                <a:lnTo>
                  <a:pt x="337" y="62"/>
                </a:lnTo>
                <a:lnTo>
                  <a:pt x="329" y="59"/>
                </a:lnTo>
                <a:lnTo>
                  <a:pt x="324" y="58"/>
                </a:lnTo>
                <a:lnTo>
                  <a:pt x="319" y="56"/>
                </a:lnTo>
                <a:lnTo>
                  <a:pt x="319" y="56"/>
                </a:lnTo>
                <a:lnTo>
                  <a:pt x="319" y="56"/>
                </a:lnTo>
                <a:lnTo>
                  <a:pt x="319" y="53"/>
                </a:lnTo>
                <a:lnTo>
                  <a:pt x="317" y="46"/>
                </a:lnTo>
                <a:lnTo>
                  <a:pt x="311" y="34"/>
                </a:lnTo>
                <a:lnTo>
                  <a:pt x="311" y="34"/>
                </a:lnTo>
                <a:lnTo>
                  <a:pt x="304" y="21"/>
                </a:lnTo>
                <a:lnTo>
                  <a:pt x="299" y="13"/>
                </a:lnTo>
                <a:lnTo>
                  <a:pt x="294" y="7"/>
                </a:lnTo>
                <a:lnTo>
                  <a:pt x="286" y="4"/>
                </a:lnTo>
                <a:lnTo>
                  <a:pt x="286" y="4"/>
                </a:lnTo>
                <a:lnTo>
                  <a:pt x="278" y="2"/>
                </a:lnTo>
                <a:lnTo>
                  <a:pt x="270" y="1"/>
                </a:lnTo>
                <a:lnTo>
                  <a:pt x="262" y="2"/>
                </a:lnTo>
                <a:lnTo>
                  <a:pt x="255" y="4"/>
                </a:lnTo>
                <a:lnTo>
                  <a:pt x="255" y="4"/>
                </a:lnTo>
                <a:lnTo>
                  <a:pt x="246" y="7"/>
                </a:lnTo>
                <a:lnTo>
                  <a:pt x="238" y="9"/>
                </a:lnTo>
                <a:lnTo>
                  <a:pt x="229" y="12"/>
                </a:lnTo>
                <a:lnTo>
                  <a:pt x="229" y="12"/>
                </a:lnTo>
                <a:lnTo>
                  <a:pt x="230" y="10"/>
                </a:lnTo>
                <a:lnTo>
                  <a:pt x="227" y="9"/>
                </a:lnTo>
                <a:lnTo>
                  <a:pt x="224" y="9"/>
                </a:lnTo>
                <a:lnTo>
                  <a:pt x="224" y="9"/>
                </a:lnTo>
                <a:lnTo>
                  <a:pt x="222" y="9"/>
                </a:lnTo>
                <a:lnTo>
                  <a:pt x="222" y="8"/>
                </a:lnTo>
                <a:lnTo>
                  <a:pt x="222" y="7"/>
                </a:lnTo>
                <a:lnTo>
                  <a:pt x="222" y="6"/>
                </a:lnTo>
                <a:lnTo>
                  <a:pt x="220" y="6"/>
                </a:lnTo>
                <a:lnTo>
                  <a:pt x="215" y="9"/>
                </a:lnTo>
                <a:lnTo>
                  <a:pt x="215" y="9"/>
                </a:lnTo>
                <a:lnTo>
                  <a:pt x="204" y="14"/>
                </a:lnTo>
                <a:lnTo>
                  <a:pt x="196" y="17"/>
                </a:lnTo>
                <a:lnTo>
                  <a:pt x="192" y="19"/>
                </a:lnTo>
                <a:lnTo>
                  <a:pt x="190" y="22"/>
                </a:lnTo>
                <a:lnTo>
                  <a:pt x="186" y="26"/>
                </a:lnTo>
                <a:lnTo>
                  <a:pt x="184" y="32"/>
                </a:lnTo>
                <a:lnTo>
                  <a:pt x="184" y="32"/>
                </a:lnTo>
                <a:lnTo>
                  <a:pt x="180" y="42"/>
                </a:lnTo>
                <a:lnTo>
                  <a:pt x="179" y="50"/>
                </a:lnTo>
                <a:lnTo>
                  <a:pt x="178" y="54"/>
                </a:lnTo>
                <a:lnTo>
                  <a:pt x="177" y="56"/>
                </a:lnTo>
                <a:lnTo>
                  <a:pt x="173" y="60"/>
                </a:lnTo>
                <a:lnTo>
                  <a:pt x="169" y="62"/>
                </a:lnTo>
                <a:lnTo>
                  <a:pt x="169" y="62"/>
                </a:lnTo>
                <a:lnTo>
                  <a:pt x="146" y="72"/>
                </a:lnTo>
                <a:lnTo>
                  <a:pt x="138" y="76"/>
                </a:lnTo>
                <a:lnTo>
                  <a:pt x="135" y="78"/>
                </a:lnTo>
                <a:lnTo>
                  <a:pt x="134" y="80"/>
                </a:lnTo>
                <a:lnTo>
                  <a:pt x="134" y="80"/>
                </a:lnTo>
                <a:lnTo>
                  <a:pt x="132" y="83"/>
                </a:lnTo>
                <a:lnTo>
                  <a:pt x="128" y="89"/>
                </a:lnTo>
                <a:lnTo>
                  <a:pt x="128" y="89"/>
                </a:lnTo>
                <a:lnTo>
                  <a:pt x="126" y="93"/>
                </a:lnTo>
                <a:lnTo>
                  <a:pt x="124" y="94"/>
                </a:lnTo>
                <a:lnTo>
                  <a:pt x="121" y="96"/>
                </a:lnTo>
                <a:lnTo>
                  <a:pt x="119" y="102"/>
                </a:lnTo>
                <a:lnTo>
                  <a:pt x="119" y="102"/>
                </a:lnTo>
                <a:lnTo>
                  <a:pt x="115" y="116"/>
                </a:lnTo>
                <a:lnTo>
                  <a:pt x="114" y="122"/>
                </a:lnTo>
                <a:lnTo>
                  <a:pt x="114" y="122"/>
                </a:lnTo>
                <a:lnTo>
                  <a:pt x="112" y="122"/>
                </a:lnTo>
                <a:lnTo>
                  <a:pt x="107" y="125"/>
                </a:lnTo>
                <a:lnTo>
                  <a:pt x="105" y="126"/>
                </a:lnTo>
                <a:lnTo>
                  <a:pt x="102" y="128"/>
                </a:lnTo>
                <a:lnTo>
                  <a:pt x="101" y="131"/>
                </a:lnTo>
                <a:lnTo>
                  <a:pt x="101" y="135"/>
                </a:lnTo>
                <a:lnTo>
                  <a:pt x="101" y="135"/>
                </a:lnTo>
                <a:lnTo>
                  <a:pt x="102" y="142"/>
                </a:lnTo>
                <a:lnTo>
                  <a:pt x="106" y="147"/>
                </a:lnTo>
                <a:lnTo>
                  <a:pt x="108" y="153"/>
                </a:lnTo>
                <a:lnTo>
                  <a:pt x="110" y="157"/>
                </a:lnTo>
                <a:lnTo>
                  <a:pt x="108" y="160"/>
                </a:lnTo>
                <a:lnTo>
                  <a:pt x="108" y="160"/>
                </a:lnTo>
                <a:lnTo>
                  <a:pt x="108" y="167"/>
                </a:lnTo>
                <a:lnTo>
                  <a:pt x="108" y="174"/>
                </a:lnTo>
                <a:lnTo>
                  <a:pt x="108" y="181"/>
                </a:lnTo>
                <a:lnTo>
                  <a:pt x="106" y="190"/>
                </a:lnTo>
                <a:lnTo>
                  <a:pt x="106" y="190"/>
                </a:lnTo>
                <a:lnTo>
                  <a:pt x="105" y="201"/>
                </a:lnTo>
                <a:lnTo>
                  <a:pt x="105" y="213"/>
                </a:lnTo>
                <a:lnTo>
                  <a:pt x="106" y="238"/>
                </a:lnTo>
                <a:lnTo>
                  <a:pt x="106" y="238"/>
                </a:lnTo>
                <a:lnTo>
                  <a:pt x="107" y="245"/>
                </a:lnTo>
                <a:lnTo>
                  <a:pt x="111" y="253"/>
                </a:lnTo>
                <a:lnTo>
                  <a:pt x="114" y="263"/>
                </a:lnTo>
                <a:lnTo>
                  <a:pt x="120" y="272"/>
                </a:lnTo>
                <a:lnTo>
                  <a:pt x="126" y="282"/>
                </a:lnTo>
                <a:lnTo>
                  <a:pt x="132" y="290"/>
                </a:lnTo>
                <a:lnTo>
                  <a:pt x="137" y="295"/>
                </a:lnTo>
                <a:lnTo>
                  <a:pt x="141" y="298"/>
                </a:lnTo>
                <a:lnTo>
                  <a:pt x="141" y="298"/>
                </a:lnTo>
                <a:lnTo>
                  <a:pt x="150" y="300"/>
                </a:lnTo>
                <a:lnTo>
                  <a:pt x="157" y="300"/>
                </a:lnTo>
                <a:lnTo>
                  <a:pt x="164" y="300"/>
                </a:lnTo>
                <a:lnTo>
                  <a:pt x="164" y="300"/>
                </a:lnTo>
                <a:lnTo>
                  <a:pt x="165" y="303"/>
                </a:lnTo>
                <a:lnTo>
                  <a:pt x="167" y="310"/>
                </a:lnTo>
                <a:lnTo>
                  <a:pt x="172" y="318"/>
                </a:lnTo>
                <a:lnTo>
                  <a:pt x="177" y="323"/>
                </a:lnTo>
                <a:lnTo>
                  <a:pt x="181" y="329"/>
                </a:lnTo>
                <a:lnTo>
                  <a:pt x="181" y="329"/>
                </a:lnTo>
                <a:lnTo>
                  <a:pt x="189" y="333"/>
                </a:lnTo>
                <a:lnTo>
                  <a:pt x="199" y="338"/>
                </a:lnTo>
                <a:lnTo>
                  <a:pt x="225" y="349"/>
                </a:lnTo>
                <a:lnTo>
                  <a:pt x="248" y="356"/>
                </a:lnTo>
                <a:lnTo>
                  <a:pt x="257" y="358"/>
                </a:lnTo>
                <a:lnTo>
                  <a:pt x="257" y="358"/>
                </a:lnTo>
                <a:close/>
                <a:moveTo>
                  <a:pt x="141" y="236"/>
                </a:moveTo>
                <a:lnTo>
                  <a:pt x="141" y="236"/>
                </a:lnTo>
                <a:lnTo>
                  <a:pt x="154" y="245"/>
                </a:lnTo>
                <a:lnTo>
                  <a:pt x="154" y="245"/>
                </a:lnTo>
                <a:lnTo>
                  <a:pt x="164" y="251"/>
                </a:lnTo>
                <a:lnTo>
                  <a:pt x="171" y="256"/>
                </a:lnTo>
                <a:lnTo>
                  <a:pt x="171" y="256"/>
                </a:lnTo>
                <a:lnTo>
                  <a:pt x="164" y="265"/>
                </a:lnTo>
                <a:lnTo>
                  <a:pt x="157" y="271"/>
                </a:lnTo>
                <a:lnTo>
                  <a:pt x="153" y="272"/>
                </a:lnTo>
                <a:lnTo>
                  <a:pt x="151" y="273"/>
                </a:lnTo>
                <a:lnTo>
                  <a:pt x="151" y="273"/>
                </a:lnTo>
                <a:lnTo>
                  <a:pt x="148" y="271"/>
                </a:lnTo>
                <a:lnTo>
                  <a:pt x="146" y="269"/>
                </a:lnTo>
                <a:lnTo>
                  <a:pt x="141" y="260"/>
                </a:lnTo>
                <a:lnTo>
                  <a:pt x="141" y="260"/>
                </a:lnTo>
                <a:lnTo>
                  <a:pt x="140" y="258"/>
                </a:lnTo>
                <a:lnTo>
                  <a:pt x="140" y="253"/>
                </a:lnTo>
                <a:lnTo>
                  <a:pt x="140" y="245"/>
                </a:lnTo>
                <a:lnTo>
                  <a:pt x="141" y="236"/>
                </a:lnTo>
                <a:lnTo>
                  <a:pt x="141" y="236"/>
                </a:lnTo>
                <a:close/>
                <a:moveTo>
                  <a:pt x="189" y="267"/>
                </a:moveTo>
                <a:lnTo>
                  <a:pt x="189" y="267"/>
                </a:lnTo>
                <a:lnTo>
                  <a:pt x="211" y="278"/>
                </a:lnTo>
                <a:lnTo>
                  <a:pt x="211" y="298"/>
                </a:lnTo>
                <a:lnTo>
                  <a:pt x="211" y="298"/>
                </a:lnTo>
                <a:lnTo>
                  <a:pt x="204" y="300"/>
                </a:lnTo>
                <a:lnTo>
                  <a:pt x="196" y="302"/>
                </a:lnTo>
                <a:lnTo>
                  <a:pt x="189" y="300"/>
                </a:lnTo>
                <a:lnTo>
                  <a:pt x="189" y="300"/>
                </a:lnTo>
                <a:lnTo>
                  <a:pt x="186" y="299"/>
                </a:lnTo>
                <a:lnTo>
                  <a:pt x="184" y="296"/>
                </a:lnTo>
                <a:lnTo>
                  <a:pt x="179" y="287"/>
                </a:lnTo>
                <a:lnTo>
                  <a:pt x="177" y="276"/>
                </a:lnTo>
                <a:lnTo>
                  <a:pt x="177" y="276"/>
                </a:lnTo>
                <a:lnTo>
                  <a:pt x="183" y="271"/>
                </a:lnTo>
                <a:lnTo>
                  <a:pt x="186" y="269"/>
                </a:lnTo>
                <a:lnTo>
                  <a:pt x="189" y="267"/>
                </a:lnTo>
                <a:lnTo>
                  <a:pt x="189" y="267"/>
                </a:lnTo>
                <a:close/>
                <a:moveTo>
                  <a:pt x="186" y="247"/>
                </a:moveTo>
                <a:lnTo>
                  <a:pt x="186" y="247"/>
                </a:lnTo>
                <a:lnTo>
                  <a:pt x="199" y="250"/>
                </a:lnTo>
                <a:lnTo>
                  <a:pt x="209" y="252"/>
                </a:lnTo>
                <a:lnTo>
                  <a:pt x="211" y="253"/>
                </a:lnTo>
                <a:lnTo>
                  <a:pt x="211" y="253"/>
                </a:lnTo>
                <a:lnTo>
                  <a:pt x="211" y="256"/>
                </a:lnTo>
                <a:lnTo>
                  <a:pt x="210" y="262"/>
                </a:lnTo>
                <a:lnTo>
                  <a:pt x="209" y="271"/>
                </a:lnTo>
                <a:lnTo>
                  <a:pt x="184" y="253"/>
                </a:lnTo>
                <a:lnTo>
                  <a:pt x="186" y="2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FF5270C0-9C5C-4E9D-AE39-A9AE8EEE91ED}"/>
              </a:ext>
            </a:extLst>
          </p:cNvPr>
          <p:cNvSpPr>
            <a:spLocks noEditPoints="1"/>
          </p:cNvSpPr>
          <p:nvPr/>
        </p:nvSpPr>
        <p:spPr bwMode="auto">
          <a:xfrm>
            <a:off x="2636554" y="2698078"/>
            <a:ext cx="920750" cy="1730375"/>
          </a:xfrm>
          <a:custGeom>
            <a:avLst/>
            <a:gdLst>
              <a:gd name="T0" fmla="*/ 176 w 580"/>
              <a:gd name="T1" fmla="*/ 111 h 1090"/>
              <a:gd name="T2" fmla="*/ 156 w 580"/>
              <a:gd name="T3" fmla="*/ 120 h 1090"/>
              <a:gd name="T4" fmla="*/ 133 w 580"/>
              <a:gd name="T5" fmla="*/ 124 h 1090"/>
              <a:gd name="T6" fmla="*/ 117 w 580"/>
              <a:gd name="T7" fmla="*/ 179 h 1090"/>
              <a:gd name="T8" fmla="*/ 98 w 580"/>
              <a:gd name="T9" fmla="*/ 294 h 1090"/>
              <a:gd name="T10" fmla="*/ 166 w 580"/>
              <a:gd name="T11" fmla="*/ 336 h 1090"/>
              <a:gd name="T12" fmla="*/ 194 w 580"/>
              <a:gd name="T13" fmla="*/ 415 h 1090"/>
              <a:gd name="T14" fmla="*/ 205 w 580"/>
              <a:gd name="T15" fmla="*/ 453 h 1090"/>
              <a:gd name="T16" fmla="*/ 231 w 580"/>
              <a:gd name="T17" fmla="*/ 519 h 1090"/>
              <a:gd name="T18" fmla="*/ 171 w 580"/>
              <a:gd name="T19" fmla="*/ 557 h 1090"/>
              <a:gd name="T20" fmla="*/ 87 w 580"/>
              <a:gd name="T21" fmla="*/ 585 h 1090"/>
              <a:gd name="T22" fmla="*/ 33 w 580"/>
              <a:gd name="T23" fmla="*/ 633 h 1090"/>
              <a:gd name="T24" fmla="*/ 58 w 580"/>
              <a:gd name="T25" fmla="*/ 692 h 1090"/>
              <a:gd name="T26" fmla="*/ 51 w 580"/>
              <a:gd name="T27" fmla="*/ 742 h 1090"/>
              <a:gd name="T28" fmla="*/ 61 w 580"/>
              <a:gd name="T29" fmla="*/ 838 h 1090"/>
              <a:gd name="T30" fmla="*/ 57 w 580"/>
              <a:gd name="T31" fmla="*/ 942 h 1090"/>
              <a:gd name="T32" fmla="*/ 0 w 580"/>
              <a:gd name="T33" fmla="*/ 971 h 1090"/>
              <a:gd name="T34" fmla="*/ 24 w 580"/>
              <a:gd name="T35" fmla="*/ 1004 h 1090"/>
              <a:gd name="T36" fmla="*/ 182 w 580"/>
              <a:gd name="T37" fmla="*/ 1004 h 1090"/>
              <a:gd name="T38" fmla="*/ 192 w 580"/>
              <a:gd name="T39" fmla="*/ 955 h 1090"/>
              <a:gd name="T40" fmla="*/ 459 w 580"/>
              <a:gd name="T41" fmla="*/ 978 h 1090"/>
              <a:gd name="T42" fmla="*/ 518 w 580"/>
              <a:gd name="T43" fmla="*/ 1077 h 1090"/>
              <a:gd name="T44" fmla="*/ 546 w 580"/>
              <a:gd name="T45" fmla="*/ 1083 h 1090"/>
              <a:gd name="T46" fmla="*/ 580 w 580"/>
              <a:gd name="T47" fmla="*/ 973 h 1090"/>
              <a:gd name="T48" fmla="*/ 579 w 580"/>
              <a:gd name="T49" fmla="*/ 914 h 1090"/>
              <a:gd name="T50" fmla="*/ 544 w 580"/>
              <a:gd name="T51" fmla="*/ 891 h 1090"/>
              <a:gd name="T52" fmla="*/ 369 w 580"/>
              <a:gd name="T53" fmla="*/ 869 h 1090"/>
              <a:gd name="T54" fmla="*/ 452 w 580"/>
              <a:gd name="T55" fmla="*/ 729 h 1090"/>
              <a:gd name="T56" fmla="*/ 458 w 580"/>
              <a:gd name="T57" fmla="*/ 598 h 1090"/>
              <a:gd name="T58" fmla="*/ 428 w 580"/>
              <a:gd name="T59" fmla="*/ 514 h 1090"/>
              <a:gd name="T60" fmla="*/ 429 w 580"/>
              <a:gd name="T61" fmla="*/ 466 h 1090"/>
              <a:gd name="T62" fmla="*/ 413 w 580"/>
              <a:gd name="T63" fmla="*/ 316 h 1090"/>
              <a:gd name="T64" fmla="*/ 383 w 580"/>
              <a:gd name="T65" fmla="*/ 260 h 1090"/>
              <a:gd name="T66" fmla="*/ 361 w 580"/>
              <a:gd name="T67" fmla="*/ 227 h 1090"/>
              <a:gd name="T68" fmla="*/ 393 w 580"/>
              <a:gd name="T69" fmla="*/ 175 h 1090"/>
              <a:gd name="T70" fmla="*/ 405 w 580"/>
              <a:gd name="T71" fmla="*/ 91 h 1090"/>
              <a:gd name="T72" fmla="*/ 374 w 580"/>
              <a:gd name="T73" fmla="*/ 62 h 1090"/>
              <a:gd name="T74" fmla="*/ 330 w 580"/>
              <a:gd name="T75" fmla="*/ 19 h 1090"/>
              <a:gd name="T76" fmla="*/ 329 w 580"/>
              <a:gd name="T77" fmla="*/ 3 h 1090"/>
              <a:gd name="T78" fmla="*/ 290 w 580"/>
              <a:gd name="T79" fmla="*/ 7 h 1090"/>
              <a:gd name="T80" fmla="*/ 235 w 580"/>
              <a:gd name="T81" fmla="*/ 16 h 1090"/>
              <a:gd name="T82" fmla="*/ 215 w 580"/>
              <a:gd name="T83" fmla="*/ 41 h 1090"/>
              <a:gd name="T84" fmla="*/ 192 w 580"/>
              <a:gd name="T85" fmla="*/ 99 h 1090"/>
              <a:gd name="T86" fmla="*/ 227 w 580"/>
              <a:gd name="T87" fmla="*/ 172 h 1090"/>
              <a:gd name="T88" fmla="*/ 244 w 580"/>
              <a:gd name="T89" fmla="*/ 209 h 1090"/>
              <a:gd name="T90" fmla="*/ 210 w 580"/>
              <a:gd name="T91" fmla="*/ 229 h 1090"/>
              <a:gd name="T92" fmla="*/ 170 w 580"/>
              <a:gd name="T93" fmla="*/ 247 h 1090"/>
              <a:gd name="T94" fmla="*/ 166 w 580"/>
              <a:gd name="T95" fmla="*/ 197 h 1090"/>
              <a:gd name="T96" fmla="*/ 198 w 580"/>
              <a:gd name="T97" fmla="*/ 92 h 1090"/>
              <a:gd name="T98" fmla="*/ 212 w 580"/>
              <a:gd name="T99" fmla="*/ 57 h 1090"/>
              <a:gd name="T100" fmla="*/ 260 w 580"/>
              <a:gd name="T101" fmla="*/ 66 h 1090"/>
              <a:gd name="T102" fmla="*/ 260 w 580"/>
              <a:gd name="T103" fmla="*/ 66 h 1090"/>
              <a:gd name="T104" fmla="*/ 232 w 580"/>
              <a:gd name="T105" fmla="*/ 28 h 1090"/>
              <a:gd name="T106" fmla="*/ 264 w 580"/>
              <a:gd name="T107" fmla="*/ 58 h 1090"/>
              <a:gd name="T108" fmla="*/ 276 w 580"/>
              <a:gd name="T109" fmla="*/ 602 h 1090"/>
              <a:gd name="T110" fmla="*/ 245 w 580"/>
              <a:gd name="T111" fmla="*/ 617 h 1090"/>
              <a:gd name="T112" fmla="*/ 245 w 580"/>
              <a:gd name="T113" fmla="*/ 608 h 1090"/>
              <a:gd name="T114" fmla="*/ 216 w 580"/>
              <a:gd name="T115" fmla="*/ 813 h 1090"/>
              <a:gd name="T116" fmla="*/ 189 w 580"/>
              <a:gd name="T117" fmla="*/ 841 h 1090"/>
              <a:gd name="T118" fmla="*/ 179 w 580"/>
              <a:gd name="T119" fmla="*/ 828 h 1090"/>
              <a:gd name="T120" fmla="*/ 217 w 580"/>
              <a:gd name="T121" fmla="*/ 793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0" h="1090">
                <a:moveTo>
                  <a:pt x="191" y="110"/>
                </a:moveTo>
                <a:lnTo>
                  <a:pt x="191" y="110"/>
                </a:lnTo>
                <a:lnTo>
                  <a:pt x="189" y="106"/>
                </a:lnTo>
                <a:lnTo>
                  <a:pt x="186" y="105"/>
                </a:lnTo>
                <a:lnTo>
                  <a:pt x="184" y="105"/>
                </a:lnTo>
                <a:lnTo>
                  <a:pt x="184" y="105"/>
                </a:lnTo>
                <a:lnTo>
                  <a:pt x="182" y="106"/>
                </a:lnTo>
                <a:lnTo>
                  <a:pt x="178" y="109"/>
                </a:lnTo>
                <a:lnTo>
                  <a:pt x="176" y="111"/>
                </a:lnTo>
                <a:lnTo>
                  <a:pt x="176" y="111"/>
                </a:lnTo>
                <a:lnTo>
                  <a:pt x="174" y="111"/>
                </a:lnTo>
                <a:lnTo>
                  <a:pt x="171" y="112"/>
                </a:lnTo>
                <a:lnTo>
                  <a:pt x="166" y="113"/>
                </a:lnTo>
                <a:lnTo>
                  <a:pt x="166" y="113"/>
                </a:lnTo>
                <a:lnTo>
                  <a:pt x="163" y="116"/>
                </a:lnTo>
                <a:lnTo>
                  <a:pt x="158" y="118"/>
                </a:lnTo>
                <a:lnTo>
                  <a:pt x="156" y="120"/>
                </a:lnTo>
                <a:lnTo>
                  <a:pt x="156" y="120"/>
                </a:lnTo>
                <a:lnTo>
                  <a:pt x="153" y="120"/>
                </a:lnTo>
                <a:lnTo>
                  <a:pt x="148" y="120"/>
                </a:lnTo>
                <a:lnTo>
                  <a:pt x="148" y="120"/>
                </a:lnTo>
                <a:lnTo>
                  <a:pt x="143" y="123"/>
                </a:lnTo>
                <a:lnTo>
                  <a:pt x="140" y="124"/>
                </a:lnTo>
                <a:lnTo>
                  <a:pt x="139" y="126"/>
                </a:lnTo>
                <a:lnTo>
                  <a:pt x="139" y="126"/>
                </a:lnTo>
                <a:lnTo>
                  <a:pt x="136" y="125"/>
                </a:lnTo>
                <a:lnTo>
                  <a:pt x="133" y="124"/>
                </a:lnTo>
                <a:lnTo>
                  <a:pt x="130" y="126"/>
                </a:lnTo>
                <a:lnTo>
                  <a:pt x="130" y="126"/>
                </a:lnTo>
                <a:lnTo>
                  <a:pt x="126" y="131"/>
                </a:lnTo>
                <a:lnTo>
                  <a:pt x="123" y="139"/>
                </a:lnTo>
                <a:lnTo>
                  <a:pt x="117" y="155"/>
                </a:lnTo>
                <a:lnTo>
                  <a:pt x="117" y="155"/>
                </a:lnTo>
                <a:lnTo>
                  <a:pt x="116" y="162"/>
                </a:lnTo>
                <a:lnTo>
                  <a:pt x="116" y="170"/>
                </a:lnTo>
                <a:lnTo>
                  <a:pt x="117" y="179"/>
                </a:lnTo>
                <a:lnTo>
                  <a:pt x="117" y="179"/>
                </a:lnTo>
                <a:lnTo>
                  <a:pt x="106" y="209"/>
                </a:lnTo>
                <a:lnTo>
                  <a:pt x="98" y="233"/>
                </a:lnTo>
                <a:lnTo>
                  <a:pt x="92" y="250"/>
                </a:lnTo>
                <a:lnTo>
                  <a:pt x="92" y="250"/>
                </a:lnTo>
                <a:lnTo>
                  <a:pt x="92" y="257"/>
                </a:lnTo>
                <a:lnTo>
                  <a:pt x="92" y="264"/>
                </a:lnTo>
                <a:lnTo>
                  <a:pt x="93" y="280"/>
                </a:lnTo>
                <a:lnTo>
                  <a:pt x="98" y="294"/>
                </a:lnTo>
                <a:lnTo>
                  <a:pt x="99" y="299"/>
                </a:lnTo>
                <a:lnTo>
                  <a:pt x="103" y="302"/>
                </a:lnTo>
                <a:lnTo>
                  <a:pt x="103" y="302"/>
                </a:lnTo>
                <a:lnTo>
                  <a:pt x="106" y="306"/>
                </a:lnTo>
                <a:lnTo>
                  <a:pt x="115" y="310"/>
                </a:lnTo>
                <a:lnTo>
                  <a:pt x="136" y="321"/>
                </a:lnTo>
                <a:lnTo>
                  <a:pt x="163" y="334"/>
                </a:lnTo>
                <a:lnTo>
                  <a:pt x="163" y="334"/>
                </a:lnTo>
                <a:lnTo>
                  <a:pt x="166" y="336"/>
                </a:lnTo>
                <a:lnTo>
                  <a:pt x="171" y="340"/>
                </a:lnTo>
                <a:lnTo>
                  <a:pt x="171" y="340"/>
                </a:lnTo>
                <a:lnTo>
                  <a:pt x="188" y="340"/>
                </a:lnTo>
                <a:lnTo>
                  <a:pt x="188" y="340"/>
                </a:lnTo>
                <a:lnTo>
                  <a:pt x="190" y="374"/>
                </a:lnTo>
                <a:lnTo>
                  <a:pt x="191" y="400"/>
                </a:lnTo>
                <a:lnTo>
                  <a:pt x="192" y="409"/>
                </a:lnTo>
                <a:lnTo>
                  <a:pt x="194" y="415"/>
                </a:lnTo>
                <a:lnTo>
                  <a:pt x="194" y="415"/>
                </a:lnTo>
                <a:lnTo>
                  <a:pt x="197" y="424"/>
                </a:lnTo>
                <a:lnTo>
                  <a:pt x="198" y="425"/>
                </a:lnTo>
                <a:lnTo>
                  <a:pt x="198" y="425"/>
                </a:lnTo>
                <a:lnTo>
                  <a:pt x="197" y="431"/>
                </a:lnTo>
                <a:lnTo>
                  <a:pt x="197" y="435"/>
                </a:lnTo>
                <a:lnTo>
                  <a:pt x="197" y="438"/>
                </a:lnTo>
                <a:lnTo>
                  <a:pt x="198" y="440"/>
                </a:lnTo>
                <a:lnTo>
                  <a:pt x="198" y="440"/>
                </a:lnTo>
                <a:lnTo>
                  <a:pt x="205" y="453"/>
                </a:lnTo>
                <a:lnTo>
                  <a:pt x="215" y="475"/>
                </a:lnTo>
                <a:lnTo>
                  <a:pt x="224" y="498"/>
                </a:lnTo>
                <a:lnTo>
                  <a:pt x="228" y="510"/>
                </a:lnTo>
                <a:lnTo>
                  <a:pt x="228" y="510"/>
                </a:lnTo>
                <a:lnTo>
                  <a:pt x="228" y="512"/>
                </a:lnTo>
                <a:lnTo>
                  <a:pt x="229" y="514"/>
                </a:lnTo>
                <a:lnTo>
                  <a:pt x="230" y="517"/>
                </a:lnTo>
                <a:lnTo>
                  <a:pt x="231" y="519"/>
                </a:lnTo>
                <a:lnTo>
                  <a:pt x="231" y="519"/>
                </a:lnTo>
                <a:lnTo>
                  <a:pt x="231" y="523"/>
                </a:lnTo>
                <a:lnTo>
                  <a:pt x="232" y="525"/>
                </a:lnTo>
                <a:lnTo>
                  <a:pt x="197" y="551"/>
                </a:lnTo>
                <a:lnTo>
                  <a:pt x="197" y="551"/>
                </a:lnTo>
                <a:lnTo>
                  <a:pt x="194" y="549"/>
                </a:lnTo>
                <a:lnTo>
                  <a:pt x="191" y="547"/>
                </a:lnTo>
                <a:lnTo>
                  <a:pt x="188" y="547"/>
                </a:lnTo>
                <a:lnTo>
                  <a:pt x="188" y="547"/>
                </a:lnTo>
                <a:lnTo>
                  <a:pt x="171" y="557"/>
                </a:lnTo>
                <a:lnTo>
                  <a:pt x="157" y="566"/>
                </a:lnTo>
                <a:lnTo>
                  <a:pt x="157" y="566"/>
                </a:lnTo>
                <a:lnTo>
                  <a:pt x="146" y="572"/>
                </a:lnTo>
                <a:lnTo>
                  <a:pt x="139" y="576"/>
                </a:lnTo>
                <a:lnTo>
                  <a:pt x="132" y="577"/>
                </a:lnTo>
                <a:lnTo>
                  <a:pt x="132" y="577"/>
                </a:lnTo>
                <a:lnTo>
                  <a:pt x="117" y="578"/>
                </a:lnTo>
                <a:lnTo>
                  <a:pt x="104" y="580"/>
                </a:lnTo>
                <a:lnTo>
                  <a:pt x="87" y="585"/>
                </a:lnTo>
                <a:lnTo>
                  <a:pt x="87" y="585"/>
                </a:lnTo>
                <a:lnTo>
                  <a:pt x="79" y="589"/>
                </a:lnTo>
                <a:lnTo>
                  <a:pt x="70" y="595"/>
                </a:lnTo>
                <a:lnTo>
                  <a:pt x="60" y="600"/>
                </a:lnTo>
                <a:lnTo>
                  <a:pt x="52" y="606"/>
                </a:lnTo>
                <a:lnTo>
                  <a:pt x="45" y="613"/>
                </a:lnTo>
                <a:lnTo>
                  <a:pt x="39" y="621"/>
                </a:lnTo>
                <a:lnTo>
                  <a:pt x="36" y="628"/>
                </a:lnTo>
                <a:lnTo>
                  <a:pt x="33" y="633"/>
                </a:lnTo>
                <a:lnTo>
                  <a:pt x="33" y="633"/>
                </a:lnTo>
                <a:lnTo>
                  <a:pt x="33" y="639"/>
                </a:lnTo>
                <a:lnTo>
                  <a:pt x="33" y="646"/>
                </a:lnTo>
                <a:lnTo>
                  <a:pt x="38" y="661"/>
                </a:lnTo>
                <a:lnTo>
                  <a:pt x="43" y="674"/>
                </a:lnTo>
                <a:lnTo>
                  <a:pt x="47" y="682"/>
                </a:lnTo>
                <a:lnTo>
                  <a:pt x="47" y="682"/>
                </a:lnTo>
                <a:lnTo>
                  <a:pt x="52" y="688"/>
                </a:lnTo>
                <a:lnTo>
                  <a:pt x="58" y="692"/>
                </a:lnTo>
                <a:lnTo>
                  <a:pt x="65" y="698"/>
                </a:lnTo>
                <a:lnTo>
                  <a:pt x="65" y="698"/>
                </a:lnTo>
                <a:lnTo>
                  <a:pt x="64" y="700"/>
                </a:lnTo>
                <a:lnTo>
                  <a:pt x="59" y="705"/>
                </a:lnTo>
                <a:lnTo>
                  <a:pt x="54" y="714"/>
                </a:lnTo>
                <a:lnTo>
                  <a:pt x="51" y="725"/>
                </a:lnTo>
                <a:lnTo>
                  <a:pt x="51" y="725"/>
                </a:lnTo>
                <a:lnTo>
                  <a:pt x="50" y="734"/>
                </a:lnTo>
                <a:lnTo>
                  <a:pt x="51" y="742"/>
                </a:lnTo>
                <a:lnTo>
                  <a:pt x="53" y="750"/>
                </a:lnTo>
                <a:lnTo>
                  <a:pt x="56" y="759"/>
                </a:lnTo>
                <a:lnTo>
                  <a:pt x="60" y="771"/>
                </a:lnTo>
                <a:lnTo>
                  <a:pt x="61" y="777"/>
                </a:lnTo>
                <a:lnTo>
                  <a:pt x="61" y="777"/>
                </a:lnTo>
                <a:lnTo>
                  <a:pt x="61" y="786"/>
                </a:lnTo>
                <a:lnTo>
                  <a:pt x="60" y="802"/>
                </a:lnTo>
                <a:lnTo>
                  <a:pt x="61" y="821"/>
                </a:lnTo>
                <a:lnTo>
                  <a:pt x="61" y="838"/>
                </a:lnTo>
                <a:lnTo>
                  <a:pt x="61" y="838"/>
                </a:lnTo>
                <a:lnTo>
                  <a:pt x="64" y="846"/>
                </a:lnTo>
                <a:lnTo>
                  <a:pt x="69" y="859"/>
                </a:lnTo>
                <a:lnTo>
                  <a:pt x="80" y="889"/>
                </a:lnTo>
                <a:lnTo>
                  <a:pt x="97" y="930"/>
                </a:lnTo>
                <a:lnTo>
                  <a:pt x="97" y="930"/>
                </a:lnTo>
                <a:lnTo>
                  <a:pt x="82" y="935"/>
                </a:lnTo>
                <a:lnTo>
                  <a:pt x="69" y="940"/>
                </a:lnTo>
                <a:lnTo>
                  <a:pt x="57" y="942"/>
                </a:lnTo>
                <a:lnTo>
                  <a:pt x="57" y="942"/>
                </a:lnTo>
                <a:lnTo>
                  <a:pt x="46" y="945"/>
                </a:lnTo>
                <a:lnTo>
                  <a:pt x="32" y="948"/>
                </a:lnTo>
                <a:lnTo>
                  <a:pt x="8" y="955"/>
                </a:lnTo>
                <a:lnTo>
                  <a:pt x="8" y="955"/>
                </a:lnTo>
                <a:lnTo>
                  <a:pt x="6" y="957"/>
                </a:lnTo>
                <a:lnTo>
                  <a:pt x="4" y="959"/>
                </a:lnTo>
                <a:lnTo>
                  <a:pt x="1" y="965"/>
                </a:lnTo>
                <a:lnTo>
                  <a:pt x="0" y="971"/>
                </a:lnTo>
                <a:lnTo>
                  <a:pt x="1" y="977"/>
                </a:lnTo>
                <a:lnTo>
                  <a:pt x="1" y="977"/>
                </a:lnTo>
                <a:lnTo>
                  <a:pt x="3" y="983"/>
                </a:lnTo>
                <a:lnTo>
                  <a:pt x="5" y="991"/>
                </a:lnTo>
                <a:lnTo>
                  <a:pt x="7" y="994"/>
                </a:lnTo>
                <a:lnTo>
                  <a:pt x="12" y="999"/>
                </a:lnTo>
                <a:lnTo>
                  <a:pt x="17" y="1001"/>
                </a:lnTo>
                <a:lnTo>
                  <a:pt x="24" y="1004"/>
                </a:lnTo>
                <a:lnTo>
                  <a:pt x="24" y="1004"/>
                </a:lnTo>
                <a:lnTo>
                  <a:pt x="34" y="1005"/>
                </a:lnTo>
                <a:lnTo>
                  <a:pt x="49" y="1006"/>
                </a:lnTo>
                <a:lnTo>
                  <a:pt x="85" y="1006"/>
                </a:lnTo>
                <a:lnTo>
                  <a:pt x="120" y="1005"/>
                </a:lnTo>
                <a:lnTo>
                  <a:pt x="143" y="1004"/>
                </a:lnTo>
                <a:lnTo>
                  <a:pt x="143" y="1004"/>
                </a:lnTo>
                <a:lnTo>
                  <a:pt x="166" y="1005"/>
                </a:lnTo>
                <a:lnTo>
                  <a:pt x="177" y="1004"/>
                </a:lnTo>
                <a:lnTo>
                  <a:pt x="182" y="1004"/>
                </a:lnTo>
                <a:lnTo>
                  <a:pt x="184" y="1003"/>
                </a:lnTo>
                <a:lnTo>
                  <a:pt x="184" y="1003"/>
                </a:lnTo>
                <a:lnTo>
                  <a:pt x="189" y="999"/>
                </a:lnTo>
                <a:lnTo>
                  <a:pt x="192" y="996"/>
                </a:lnTo>
                <a:lnTo>
                  <a:pt x="195" y="991"/>
                </a:lnTo>
                <a:lnTo>
                  <a:pt x="196" y="986"/>
                </a:lnTo>
                <a:lnTo>
                  <a:pt x="196" y="986"/>
                </a:lnTo>
                <a:lnTo>
                  <a:pt x="192" y="955"/>
                </a:lnTo>
                <a:lnTo>
                  <a:pt x="192" y="955"/>
                </a:lnTo>
                <a:lnTo>
                  <a:pt x="243" y="971"/>
                </a:lnTo>
                <a:lnTo>
                  <a:pt x="284" y="983"/>
                </a:lnTo>
                <a:lnTo>
                  <a:pt x="303" y="986"/>
                </a:lnTo>
                <a:lnTo>
                  <a:pt x="317" y="990"/>
                </a:lnTo>
                <a:lnTo>
                  <a:pt x="317" y="990"/>
                </a:lnTo>
                <a:lnTo>
                  <a:pt x="334" y="990"/>
                </a:lnTo>
                <a:lnTo>
                  <a:pt x="356" y="988"/>
                </a:lnTo>
                <a:lnTo>
                  <a:pt x="409" y="984"/>
                </a:lnTo>
                <a:lnTo>
                  <a:pt x="459" y="978"/>
                </a:lnTo>
                <a:lnTo>
                  <a:pt x="481" y="974"/>
                </a:lnTo>
                <a:lnTo>
                  <a:pt x="481" y="974"/>
                </a:lnTo>
                <a:lnTo>
                  <a:pt x="490" y="977"/>
                </a:lnTo>
                <a:lnTo>
                  <a:pt x="492" y="978"/>
                </a:lnTo>
                <a:lnTo>
                  <a:pt x="493" y="980"/>
                </a:lnTo>
                <a:lnTo>
                  <a:pt x="493" y="980"/>
                </a:lnTo>
                <a:lnTo>
                  <a:pt x="505" y="1031"/>
                </a:lnTo>
                <a:lnTo>
                  <a:pt x="513" y="1065"/>
                </a:lnTo>
                <a:lnTo>
                  <a:pt x="518" y="1077"/>
                </a:lnTo>
                <a:lnTo>
                  <a:pt x="520" y="1083"/>
                </a:lnTo>
                <a:lnTo>
                  <a:pt x="520" y="1083"/>
                </a:lnTo>
                <a:lnTo>
                  <a:pt x="526" y="1088"/>
                </a:lnTo>
                <a:lnTo>
                  <a:pt x="533" y="1090"/>
                </a:lnTo>
                <a:lnTo>
                  <a:pt x="537" y="1090"/>
                </a:lnTo>
                <a:lnTo>
                  <a:pt x="540" y="1089"/>
                </a:lnTo>
                <a:lnTo>
                  <a:pt x="544" y="1086"/>
                </a:lnTo>
                <a:lnTo>
                  <a:pt x="546" y="1083"/>
                </a:lnTo>
                <a:lnTo>
                  <a:pt x="546" y="1083"/>
                </a:lnTo>
                <a:lnTo>
                  <a:pt x="553" y="1068"/>
                </a:lnTo>
                <a:lnTo>
                  <a:pt x="563" y="1044"/>
                </a:lnTo>
                <a:lnTo>
                  <a:pt x="572" y="1020"/>
                </a:lnTo>
                <a:lnTo>
                  <a:pt x="577" y="1004"/>
                </a:lnTo>
                <a:lnTo>
                  <a:pt x="577" y="1004"/>
                </a:lnTo>
                <a:lnTo>
                  <a:pt x="579" y="987"/>
                </a:lnTo>
                <a:lnTo>
                  <a:pt x="580" y="980"/>
                </a:lnTo>
                <a:lnTo>
                  <a:pt x="580" y="973"/>
                </a:lnTo>
                <a:lnTo>
                  <a:pt x="580" y="973"/>
                </a:lnTo>
                <a:lnTo>
                  <a:pt x="578" y="963"/>
                </a:lnTo>
                <a:lnTo>
                  <a:pt x="578" y="951"/>
                </a:lnTo>
                <a:lnTo>
                  <a:pt x="578" y="951"/>
                </a:lnTo>
                <a:lnTo>
                  <a:pt x="580" y="928"/>
                </a:lnTo>
                <a:lnTo>
                  <a:pt x="580" y="928"/>
                </a:lnTo>
                <a:lnTo>
                  <a:pt x="580" y="922"/>
                </a:lnTo>
                <a:lnTo>
                  <a:pt x="580" y="918"/>
                </a:lnTo>
                <a:lnTo>
                  <a:pt x="580" y="918"/>
                </a:lnTo>
                <a:lnTo>
                  <a:pt x="579" y="914"/>
                </a:lnTo>
                <a:lnTo>
                  <a:pt x="578" y="911"/>
                </a:lnTo>
                <a:lnTo>
                  <a:pt x="578" y="907"/>
                </a:lnTo>
                <a:lnTo>
                  <a:pt x="578" y="907"/>
                </a:lnTo>
                <a:lnTo>
                  <a:pt x="579" y="898"/>
                </a:lnTo>
                <a:lnTo>
                  <a:pt x="579" y="896"/>
                </a:lnTo>
                <a:lnTo>
                  <a:pt x="578" y="895"/>
                </a:lnTo>
                <a:lnTo>
                  <a:pt x="573" y="894"/>
                </a:lnTo>
                <a:lnTo>
                  <a:pt x="573" y="894"/>
                </a:lnTo>
                <a:lnTo>
                  <a:pt x="544" y="891"/>
                </a:lnTo>
                <a:lnTo>
                  <a:pt x="524" y="889"/>
                </a:lnTo>
                <a:lnTo>
                  <a:pt x="507" y="889"/>
                </a:lnTo>
                <a:lnTo>
                  <a:pt x="507" y="889"/>
                </a:lnTo>
                <a:lnTo>
                  <a:pt x="481" y="892"/>
                </a:lnTo>
                <a:lnTo>
                  <a:pt x="468" y="894"/>
                </a:lnTo>
                <a:lnTo>
                  <a:pt x="468" y="894"/>
                </a:lnTo>
                <a:lnTo>
                  <a:pt x="379" y="873"/>
                </a:lnTo>
                <a:lnTo>
                  <a:pt x="379" y="873"/>
                </a:lnTo>
                <a:lnTo>
                  <a:pt x="369" y="869"/>
                </a:lnTo>
                <a:lnTo>
                  <a:pt x="356" y="865"/>
                </a:lnTo>
                <a:lnTo>
                  <a:pt x="342" y="859"/>
                </a:lnTo>
                <a:lnTo>
                  <a:pt x="342" y="859"/>
                </a:lnTo>
                <a:lnTo>
                  <a:pt x="386" y="812"/>
                </a:lnTo>
                <a:lnTo>
                  <a:pt x="420" y="771"/>
                </a:lnTo>
                <a:lnTo>
                  <a:pt x="434" y="755"/>
                </a:lnTo>
                <a:lnTo>
                  <a:pt x="445" y="741"/>
                </a:lnTo>
                <a:lnTo>
                  <a:pt x="445" y="741"/>
                </a:lnTo>
                <a:lnTo>
                  <a:pt x="452" y="729"/>
                </a:lnTo>
                <a:lnTo>
                  <a:pt x="458" y="716"/>
                </a:lnTo>
                <a:lnTo>
                  <a:pt x="462" y="704"/>
                </a:lnTo>
                <a:lnTo>
                  <a:pt x="466" y="692"/>
                </a:lnTo>
                <a:lnTo>
                  <a:pt x="468" y="681"/>
                </a:lnTo>
                <a:lnTo>
                  <a:pt x="469" y="670"/>
                </a:lnTo>
                <a:lnTo>
                  <a:pt x="469" y="661"/>
                </a:lnTo>
                <a:lnTo>
                  <a:pt x="468" y="654"/>
                </a:lnTo>
                <a:lnTo>
                  <a:pt x="468" y="654"/>
                </a:lnTo>
                <a:lnTo>
                  <a:pt x="458" y="598"/>
                </a:lnTo>
                <a:lnTo>
                  <a:pt x="449" y="556"/>
                </a:lnTo>
                <a:lnTo>
                  <a:pt x="449" y="556"/>
                </a:lnTo>
                <a:lnTo>
                  <a:pt x="449" y="549"/>
                </a:lnTo>
                <a:lnTo>
                  <a:pt x="449" y="543"/>
                </a:lnTo>
                <a:lnTo>
                  <a:pt x="448" y="538"/>
                </a:lnTo>
                <a:lnTo>
                  <a:pt x="448" y="538"/>
                </a:lnTo>
                <a:lnTo>
                  <a:pt x="445" y="532"/>
                </a:lnTo>
                <a:lnTo>
                  <a:pt x="439" y="525"/>
                </a:lnTo>
                <a:lnTo>
                  <a:pt x="428" y="514"/>
                </a:lnTo>
                <a:lnTo>
                  <a:pt x="428" y="514"/>
                </a:lnTo>
                <a:lnTo>
                  <a:pt x="419" y="504"/>
                </a:lnTo>
                <a:lnTo>
                  <a:pt x="419" y="504"/>
                </a:lnTo>
                <a:lnTo>
                  <a:pt x="428" y="498"/>
                </a:lnTo>
                <a:lnTo>
                  <a:pt x="433" y="491"/>
                </a:lnTo>
                <a:lnTo>
                  <a:pt x="435" y="488"/>
                </a:lnTo>
                <a:lnTo>
                  <a:pt x="435" y="485"/>
                </a:lnTo>
                <a:lnTo>
                  <a:pt x="435" y="485"/>
                </a:lnTo>
                <a:lnTo>
                  <a:pt x="429" y="466"/>
                </a:lnTo>
                <a:lnTo>
                  <a:pt x="426" y="455"/>
                </a:lnTo>
                <a:lnTo>
                  <a:pt x="426" y="446"/>
                </a:lnTo>
                <a:lnTo>
                  <a:pt x="426" y="446"/>
                </a:lnTo>
                <a:lnTo>
                  <a:pt x="427" y="422"/>
                </a:lnTo>
                <a:lnTo>
                  <a:pt x="427" y="422"/>
                </a:lnTo>
                <a:lnTo>
                  <a:pt x="426" y="407"/>
                </a:lnTo>
                <a:lnTo>
                  <a:pt x="423" y="380"/>
                </a:lnTo>
                <a:lnTo>
                  <a:pt x="419" y="347"/>
                </a:lnTo>
                <a:lnTo>
                  <a:pt x="413" y="316"/>
                </a:lnTo>
                <a:lnTo>
                  <a:pt x="413" y="316"/>
                </a:lnTo>
                <a:lnTo>
                  <a:pt x="409" y="303"/>
                </a:lnTo>
                <a:lnTo>
                  <a:pt x="405" y="293"/>
                </a:lnTo>
                <a:lnTo>
                  <a:pt x="401" y="284"/>
                </a:lnTo>
                <a:lnTo>
                  <a:pt x="396" y="277"/>
                </a:lnTo>
                <a:lnTo>
                  <a:pt x="389" y="268"/>
                </a:lnTo>
                <a:lnTo>
                  <a:pt x="387" y="264"/>
                </a:lnTo>
                <a:lnTo>
                  <a:pt x="387" y="264"/>
                </a:lnTo>
                <a:lnTo>
                  <a:pt x="383" y="260"/>
                </a:lnTo>
                <a:lnTo>
                  <a:pt x="375" y="247"/>
                </a:lnTo>
                <a:lnTo>
                  <a:pt x="375" y="247"/>
                </a:lnTo>
                <a:lnTo>
                  <a:pt x="366" y="236"/>
                </a:lnTo>
                <a:lnTo>
                  <a:pt x="361" y="231"/>
                </a:lnTo>
                <a:lnTo>
                  <a:pt x="361" y="231"/>
                </a:lnTo>
                <a:lnTo>
                  <a:pt x="365" y="231"/>
                </a:lnTo>
                <a:lnTo>
                  <a:pt x="365" y="230"/>
                </a:lnTo>
                <a:lnTo>
                  <a:pt x="365" y="230"/>
                </a:lnTo>
                <a:lnTo>
                  <a:pt x="361" y="227"/>
                </a:lnTo>
                <a:lnTo>
                  <a:pt x="361" y="227"/>
                </a:lnTo>
                <a:lnTo>
                  <a:pt x="348" y="216"/>
                </a:lnTo>
                <a:lnTo>
                  <a:pt x="347" y="210"/>
                </a:lnTo>
                <a:lnTo>
                  <a:pt x="347" y="205"/>
                </a:lnTo>
                <a:lnTo>
                  <a:pt x="347" y="205"/>
                </a:lnTo>
                <a:lnTo>
                  <a:pt x="362" y="194"/>
                </a:lnTo>
                <a:lnTo>
                  <a:pt x="379" y="181"/>
                </a:lnTo>
                <a:lnTo>
                  <a:pt x="379" y="181"/>
                </a:lnTo>
                <a:lnTo>
                  <a:pt x="393" y="175"/>
                </a:lnTo>
                <a:lnTo>
                  <a:pt x="406" y="166"/>
                </a:lnTo>
                <a:lnTo>
                  <a:pt x="406" y="166"/>
                </a:lnTo>
                <a:lnTo>
                  <a:pt x="408" y="162"/>
                </a:lnTo>
                <a:lnTo>
                  <a:pt x="412" y="155"/>
                </a:lnTo>
                <a:lnTo>
                  <a:pt x="415" y="144"/>
                </a:lnTo>
                <a:lnTo>
                  <a:pt x="398" y="100"/>
                </a:lnTo>
                <a:lnTo>
                  <a:pt x="398" y="100"/>
                </a:lnTo>
                <a:lnTo>
                  <a:pt x="402" y="96"/>
                </a:lnTo>
                <a:lnTo>
                  <a:pt x="405" y="91"/>
                </a:lnTo>
                <a:lnTo>
                  <a:pt x="406" y="87"/>
                </a:lnTo>
                <a:lnTo>
                  <a:pt x="406" y="87"/>
                </a:lnTo>
                <a:lnTo>
                  <a:pt x="406" y="85"/>
                </a:lnTo>
                <a:lnTo>
                  <a:pt x="403" y="84"/>
                </a:lnTo>
                <a:lnTo>
                  <a:pt x="395" y="82"/>
                </a:lnTo>
                <a:lnTo>
                  <a:pt x="386" y="79"/>
                </a:lnTo>
                <a:lnTo>
                  <a:pt x="386" y="79"/>
                </a:lnTo>
                <a:lnTo>
                  <a:pt x="380" y="70"/>
                </a:lnTo>
                <a:lnTo>
                  <a:pt x="374" y="62"/>
                </a:lnTo>
                <a:lnTo>
                  <a:pt x="366" y="53"/>
                </a:lnTo>
                <a:lnTo>
                  <a:pt x="366" y="53"/>
                </a:lnTo>
                <a:lnTo>
                  <a:pt x="361" y="49"/>
                </a:lnTo>
                <a:lnTo>
                  <a:pt x="355" y="45"/>
                </a:lnTo>
                <a:lnTo>
                  <a:pt x="343" y="38"/>
                </a:lnTo>
                <a:lnTo>
                  <a:pt x="329" y="31"/>
                </a:lnTo>
                <a:lnTo>
                  <a:pt x="329" y="31"/>
                </a:lnTo>
                <a:lnTo>
                  <a:pt x="330" y="24"/>
                </a:lnTo>
                <a:lnTo>
                  <a:pt x="330" y="19"/>
                </a:lnTo>
                <a:lnTo>
                  <a:pt x="330" y="17"/>
                </a:lnTo>
                <a:lnTo>
                  <a:pt x="329" y="16"/>
                </a:lnTo>
                <a:lnTo>
                  <a:pt x="329" y="16"/>
                </a:lnTo>
                <a:lnTo>
                  <a:pt x="326" y="14"/>
                </a:lnTo>
                <a:lnTo>
                  <a:pt x="324" y="14"/>
                </a:lnTo>
                <a:lnTo>
                  <a:pt x="324" y="14"/>
                </a:lnTo>
                <a:lnTo>
                  <a:pt x="328" y="10"/>
                </a:lnTo>
                <a:lnTo>
                  <a:pt x="329" y="5"/>
                </a:lnTo>
                <a:lnTo>
                  <a:pt x="329" y="3"/>
                </a:lnTo>
                <a:lnTo>
                  <a:pt x="329" y="1"/>
                </a:lnTo>
                <a:lnTo>
                  <a:pt x="329" y="1"/>
                </a:lnTo>
                <a:lnTo>
                  <a:pt x="327" y="0"/>
                </a:lnTo>
                <a:lnTo>
                  <a:pt x="324" y="0"/>
                </a:lnTo>
                <a:lnTo>
                  <a:pt x="315" y="1"/>
                </a:lnTo>
                <a:lnTo>
                  <a:pt x="306" y="3"/>
                </a:lnTo>
                <a:lnTo>
                  <a:pt x="298" y="5"/>
                </a:lnTo>
                <a:lnTo>
                  <a:pt x="298" y="5"/>
                </a:lnTo>
                <a:lnTo>
                  <a:pt x="290" y="7"/>
                </a:lnTo>
                <a:lnTo>
                  <a:pt x="290" y="7"/>
                </a:lnTo>
                <a:lnTo>
                  <a:pt x="283" y="7"/>
                </a:lnTo>
                <a:lnTo>
                  <a:pt x="276" y="7"/>
                </a:lnTo>
                <a:lnTo>
                  <a:pt x="268" y="10"/>
                </a:lnTo>
                <a:lnTo>
                  <a:pt x="268" y="10"/>
                </a:lnTo>
                <a:lnTo>
                  <a:pt x="245" y="16"/>
                </a:lnTo>
                <a:lnTo>
                  <a:pt x="245" y="16"/>
                </a:lnTo>
                <a:lnTo>
                  <a:pt x="240" y="16"/>
                </a:lnTo>
                <a:lnTo>
                  <a:pt x="235" y="16"/>
                </a:lnTo>
                <a:lnTo>
                  <a:pt x="231" y="16"/>
                </a:lnTo>
                <a:lnTo>
                  <a:pt x="231" y="16"/>
                </a:lnTo>
                <a:lnTo>
                  <a:pt x="227" y="18"/>
                </a:lnTo>
                <a:lnTo>
                  <a:pt x="224" y="20"/>
                </a:lnTo>
                <a:lnTo>
                  <a:pt x="224" y="20"/>
                </a:lnTo>
                <a:lnTo>
                  <a:pt x="222" y="27"/>
                </a:lnTo>
                <a:lnTo>
                  <a:pt x="221" y="32"/>
                </a:lnTo>
                <a:lnTo>
                  <a:pt x="221" y="32"/>
                </a:lnTo>
                <a:lnTo>
                  <a:pt x="215" y="41"/>
                </a:lnTo>
                <a:lnTo>
                  <a:pt x="215" y="41"/>
                </a:lnTo>
                <a:lnTo>
                  <a:pt x="207" y="53"/>
                </a:lnTo>
                <a:lnTo>
                  <a:pt x="207" y="53"/>
                </a:lnTo>
                <a:lnTo>
                  <a:pt x="204" y="57"/>
                </a:lnTo>
                <a:lnTo>
                  <a:pt x="202" y="60"/>
                </a:lnTo>
                <a:lnTo>
                  <a:pt x="201" y="63"/>
                </a:lnTo>
                <a:lnTo>
                  <a:pt x="196" y="83"/>
                </a:lnTo>
                <a:lnTo>
                  <a:pt x="196" y="83"/>
                </a:lnTo>
                <a:lnTo>
                  <a:pt x="192" y="99"/>
                </a:lnTo>
                <a:lnTo>
                  <a:pt x="191" y="110"/>
                </a:lnTo>
                <a:lnTo>
                  <a:pt x="191" y="110"/>
                </a:lnTo>
                <a:close/>
                <a:moveTo>
                  <a:pt x="203" y="162"/>
                </a:moveTo>
                <a:lnTo>
                  <a:pt x="218" y="158"/>
                </a:lnTo>
                <a:lnTo>
                  <a:pt x="218" y="158"/>
                </a:lnTo>
                <a:lnTo>
                  <a:pt x="221" y="164"/>
                </a:lnTo>
                <a:lnTo>
                  <a:pt x="223" y="169"/>
                </a:lnTo>
                <a:lnTo>
                  <a:pt x="227" y="172"/>
                </a:lnTo>
                <a:lnTo>
                  <a:pt x="227" y="172"/>
                </a:lnTo>
                <a:lnTo>
                  <a:pt x="236" y="181"/>
                </a:lnTo>
                <a:lnTo>
                  <a:pt x="236" y="181"/>
                </a:lnTo>
                <a:lnTo>
                  <a:pt x="238" y="185"/>
                </a:lnTo>
                <a:lnTo>
                  <a:pt x="242" y="190"/>
                </a:lnTo>
                <a:lnTo>
                  <a:pt x="244" y="197"/>
                </a:lnTo>
                <a:lnTo>
                  <a:pt x="244" y="197"/>
                </a:lnTo>
                <a:lnTo>
                  <a:pt x="243" y="201"/>
                </a:lnTo>
                <a:lnTo>
                  <a:pt x="243" y="204"/>
                </a:lnTo>
                <a:lnTo>
                  <a:pt x="244" y="209"/>
                </a:lnTo>
                <a:lnTo>
                  <a:pt x="244" y="209"/>
                </a:lnTo>
                <a:lnTo>
                  <a:pt x="244" y="215"/>
                </a:lnTo>
                <a:lnTo>
                  <a:pt x="244" y="222"/>
                </a:lnTo>
                <a:lnTo>
                  <a:pt x="242" y="229"/>
                </a:lnTo>
                <a:lnTo>
                  <a:pt x="242" y="229"/>
                </a:lnTo>
                <a:lnTo>
                  <a:pt x="232" y="234"/>
                </a:lnTo>
                <a:lnTo>
                  <a:pt x="232" y="234"/>
                </a:lnTo>
                <a:lnTo>
                  <a:pt x="210" y="229"/>
                </a:lnTo>
                <a:lnTo>
                  <a:pt x="210" y="229"/>
                </a:lnTo>
                <a:lnTo>
                  <a:pt x="204" y="229"/>
                </a:lnTo>
                <a:lnTo>
                  <a:pt x="188" y="231"/>
                </a:lnTo>
                <a:lnTo>
                  <a:pt x="188" y="231"/>
                </a:lnTo>
                <a:lnTo>
                  <a:pt x="182" y="233"/>
                </a:lnTo>
                <a:lnTo>
                  <a:pt x="178" y="235"/>
                </a:lnTo>
                <a:lnTo>
                  <a:pt x="175" y="237"/>
                </a:lnTo>
                <a:lnTo>
                  <a:pt x="172" y="240"/>
                </a:lnTo>
                <a:lnTo>
                  <a:pt x="170" y="245"/>
                </a:lnTo>
                <a:lnTo>
                  <a:pt x="170" y="247"/>
                </a:lnTo>
                <a:lnTo>
                  <a:pt x="170" y="247"/>
                </a:lnTo>
                <a:lnTo>
                  <a:pt x="169" y="245"/>
                </a:lnTo>
                <a:lnTo>
                  <a:pt x="166" y="241"/>
                </a:lnTo>
                <a:lnTo>
                  <a:pt x="166" y="241"/>
                </a:lnTo>
                <a:lnTo>
                  <a:pt x="162" y="233"/>
                </a:lnTo>
                <a:lnTo>
                  <a:pt x="158" y="227"/>
                </a:lnTo>
                <a:lnTo>
                  <a:pt x="158" y="227"/>
                </a:lnTo>
                <a:lnTo>
                  <a:pt x="166" y="197"/>
                </a:lnTo>
                <a:lnTo>
                  <a:pt x="166" y="197"/>
                </a:lnTo>
                <a:lnTo>
                  <a:pt x="175" y="194"/>
                </a:lnTo>
                <a:lnTo>
                  <a:pt x="189" y="185"/>
                </a:lnTo>
                <a:lnTo>
                  <a:pt x="189" y="185"/>
                </a:lnTo>
                <a:lnTo>
                  <a:pt x="192" y="183"/>
                </a:lnTo>
                <a:lnTo>
                  <a:pt x="195" y="179"/>
                </a:lnTo>
                <a:lnTo>
                  <a:pt x="199" y="171"/>
                </a:lnTo>
                <a:lnTo>
                  <a:pt x="203" y="162"/>
                </a:lnTo>
                <a:lnTo>
                  <a:pt x="203" y="162"/>
                </a:lnTo>
                <a:close/>
                <a:moveTo>
                  <a:pt x="198" y="92"/>
                </a:moveTo>
                <a:lnTo>
                  <a:pt x="198" y="92"/>
                </a:lnTo>
                <a:lnTo>
                  <a:pt x="201" y="83"/>
                </a:lnTo>
                <a:lnTo>
                  <a:pt x="203" y="70"/>
                </a:lnTo>
                <a:lnTo>
                  <a:pt x="203" y="70"/>
                </a:lnTo>
                <a:lnTo>
                  <a:pt x="207" y="60"/>
                </a:lnTo>
                <a:lnTo>
                  <a:pt x="208" y="58"/>
                </a:lnTo>
                <a:lnTo>
                  <a:pt x="210" y="57"/>
                </a:lnTo>
                <a:lnTo>
                  <a:pt x="210" y="57"/>
                </a:lnTo>
                <a:lnTo>
                  <a:pt x="212" y="57"/>
                </a:lnTo>
                <a:lnTo>
                  <a:pt x="214" y="58"/>
                </a:lnTo>
                <a:lnTo>
                  <a:pt x="215" y="59"/>
                </a:lnTo>
                <a:lnTo>
                  <a:pt x="214" y="79"/>
                </a:lnTo>
                <a:lnTo>
                  <a:pt x="214" y="79"/>
                </a:lnTo>
                <a:lnTo>
                  <a:pt x="209" y="83"/>
                </a:lnTo>
                <a:lnTo>
                  <a:pt x="209" y="83"/>
                </a:lnTo>
                <a:lnTo>
                  <a:pt x="198" y="92"/>
                </a:lnTo>
                <a:lnTo>
                  <a:pt x="198" y="92"/>
                </a:lnTo>
                <a:close/>
                <a:moveTo>
                  <a:pt x="260" y="66"/>
                </a:moveTo>
                <a:lnTo>
                  <a:pt x="260" y="66"/>
                </a:lnTo>
                <a:lnTo>
                  <a:pt x="254" y="85"/>
                </a:lnTo>
                <a:lnTo>
                  <a:pt x="254" y="85"/>
                </a:lnTo>
                <a:lnTo>
                  <a:pt x="251" y="86"/>
                </a:lnTo>
                <a:lnTo>
                  <a:pt x="247" y="86"/>
                </a:lnTo>
                <a:lnTo>
                  <a:pt x="241" y="85"/>
                </a:lnTo>
                <a:lnTo>
                  <a:pt x="241" y="77"/>
                </a:lnTo>
                <a:lnTo>
                  <a:pt x="254" y="62"/>
                </a:lnTo>
                <a:lnTo>
                  <a:pt x="260" y="66"/>
                </a:lnTo>
                <a:close/>
                <a:moveTo>
                  <a:pt x="251" y="32"/>
                </a:moveTo>
                <a:lnTo>
                  <a:pt x="236" y="50"/>
                </a:lnTo>
                <a:lnTo>
                  <a:pt x="219" y="46"/>
                </a:lnTo>
                <a:lnTo>
                  <a:pt x="219" y="46"/>
                </a:lnTo>
                <a:lnTo>
                  <a:pt x="223" y="41"/>
                </a:lnTo>
                <a:lnTo>
                  <a:pt x="228" y="33"/>
                </a:lnTo>
                <a:lnTo>
                  <a:pt x="228" y="33"/>
                </a:lnTo>
                <a:lnTo>
                  <a:pt x="232" y="28"/>
                </a:lnTo>
                <a:lnTo>
                  <a:pt x="232" y="28"/>
                </a:lnTo>
                <a:lnTo>
                  <a:pt x="235" y="30"/>
                </a:lnTo>
                <a:lnTo>
                  <a:pt x="238" y="31"/>
                </a:lnTo>
                <a:lnTo>
                  <a:pt x="241" y="31"/>
                </a:lnTo>
                <a:lnTo>
                  <a:pt x="241" y="31"/>
                </a:lnTo>
                <a:lnTo>
                  <a:pt x="250" y="28"/>
                </a:lnTo>
                <a:lnTo>
                  <a:pt x="251" y="32"/>
                </a:lnTo>
                <a:close/>
                <a:moveTo>
                  <a:pt x="268" y="45"/>
                </a:moveTo>
                <a:lnTo>
                  <a:pt x="274" y="49"/>
                </a:lnTo>
                <a:lnTo>
                  <a:pt x="264" y="58"/>
                </a:lnTo>
                <a:lnTo>
                  <a:pt x="255" y="54"/>
                </a:lnTo>
                <a:lnTo>
                  <a:pt x="268" y="45"/>
                </a:lnTo>
                <a:close/>
                <a:moveTo>
                  <a:pt x="277" y="584"/>
                </a:moveTo>
                <a:lnTo>
                  <a:pt x="277" y="584"/>
                </a:lnTo>
                <a:lnTo>
                  <a:pt x="277" y="593"/>
                </a:lnTo>
                <a:lnTo>
                  <a:pt x="277" y="593"/>
                </a:lnTo>
                <a:lnTo>
                  <a:pt x="277" y="597"/>
                </a:lnTo>
                <a:lnTo>
                  <a:pt x="276" y="602"/>
                </a:lnTo>
                <a:lnTo>
                  <a:pt x="276" y="602"/>
                </a:lnTo>
                <a:lnTo>
                  <a:pt x="275" y="604"/>
                </a:lnTo>
                <a:lnTo>
                  <a:pt x="274" y="606"/>
                </a:lnTo>
                <a:lnTo>
                  <a:pt x="273" y="610"/>
                </a:lnTo>
                <a:lnTo>
                  <a:pt x="273" y="610"/>
                </a:lnTo>
                <a:lnTo>
                  <a:pt x="273" y="610"/>
                </a:lnTo>
                <a:lnTo>
                  <a:pt x="270" y="611"/>
                </a:lnTo>
                <a:lnTo>
                  <a:pt x="264" y="611"/>
                </a:lnTo>
                <a:lnTo>
                  <a:pt x="264" y="611"/>
                </a:lnTo>
                <a:lnTo>
                  <a:pt x="245" y="617"/>
                </a:lnTo>
                <a:lnTo>
                  <a:pt x="231" y="623"/>
                </a:lnTo>
                <a:lnTo>
                  <a:pt x="232" y="606"/>
                </a:lnTo>
                <a:lnTo>
                  <a:pt x="232" y="606"/>
                </a:lnTo>
                <a:lnTo>
                  <a:pt x="234" y="608"/>
                </a:lnTo>
                <a:lnTo>
                  <a:pt x="237" y="611"/>
                </a:lnTo>
                <a:lnTo>
                  <a:pt x="237" y="611"/>
                </a:lnTo>
                <a:lnTo>
                  <a:pt x="240" y="612"/>
                </a:lnTo>
                <a:lnTo>
                  <a:pt x="242" y="611"/>
                </a:lnTo>
                <a:lnTo>
                  <a:pt x="245" y="608"/>
                </a:lnTo>
                <a:lnTo>
                  <a:pt x="250" y="604"/>
                </a:lnTo>
                <a:lnTo>
                  <a:pt x="250" y="604"/>
                </a:lnTo>
                <a:lnTo>
                  <a:pt x="267" y="592"/>
                </a:lnTo>
                <a:lnTo>
                  <a:pt x="277" y="584"/>
                </a:lnTo>
                <a:lnTo>
                  <a:pt x="277" y="584"/>
                </a:lnTo>
                <a:close/>
                <a:moveTo>
                  <a:pt x="224" y="794"/>
                </a:moveTo>
                <a:lnTo>
                  <a:pt x="224" y="794"/>
                </a:lnTo>
                <a:lnTo>
                  <a:pt x="222" y="800"/>
                </a:lnTo>
                <a:lnTo>
                  <a:pt x="216" y="813"/>
                </a:lnTo>
                <a:lnTo>
                  <a:pt x="210" y="827"/>
                </a:lnTo>
                <a:lnTo>
                  <a:pt x="207" y="833"/>
                </a:lnTo>
                <a:lnTo>
                  <a:pt x="207" y="833"/>
                </a:lnTo>
                <a:lnTo>
                  <a:pt x="203" y="832"/>
                </a:lnTo>
                <a:lnTo>
                  <a:pt x="199" y="832"/>
                </a:lnTo>
                <a:lnTo>
                  <a:pt x="197" y="833"/>
                </a:lnTo>
                <a:lnTo>
                  <a:pt x="197" y="833"/>
                </a:lnTo>
                <a:lnTo>
                  <a:pt x="194" y="836"/>
                </a:lnTo>
                <a:lnTo>
                  <a:pt x="189" y="841"/>
                </a:lnTo>
                <a:lnTo>
                  <a:pt x="189" y="841"/>
                </a:lnTo>
                <a:lnTo>
                  <a:pt x="183" y="851"/>
                </a:lnTo>
                <a:lnTo>
                  <a:pt x="178" y="859"/>
                </a:lnTo>
                <a:lnTo>
                  <a:pt x="178" y="859"/>
                </a:lnTo>
                <a:lnTo>
                  <a:pt x="176" y="851"/>
                </a:lnTo>
                <a:lnTo>
                  <a:pt x="174" y="843"/>
                </a:lnTo>
                <a:lnTo>
                  <a:pt x="175" y="838"/>
                </a:lnTo>
                <a:lnTo>
                  <a:pt x="175" y="838"/>
                </a:lnTo>
                <a:lnTo>
                  <a:pt x="179" y="828"/>
                </a:lnTo>
                <a:lnTo>
                  <a:pt x="183" y="823"/>
                </a:lnTo>
                <a:lnTo>
                  <a:pt x="184" y="817"/>
                </a:lnTo>
                <a:lnTo>
                  <a:pt x="184" y="817"/>
                </a:lnTo>
                <a:lnTo>
                  <a:pt x="189" y="795"/>
                </a:lnTo>
                <a:lnTo>
                  <a:pt x="189" y="795"/>
                </a:lnTo>
                <a:lnTo>
                  <a:pt x="197" y="794"/>
                </a:lnTo>
                <a:lnTo>
                  <a:pt x="207" y="794"/>
                </a:lnTo>
                <a:lnTo>
                  <a:pt x="207" y="794"/>
                </a:lnTo>
                <a:lnTo>
                  <a:pt x="217" y="793"/>
                </a:lnTo>
                <a:lnTo>
                  <a:pt x="224" y="790"/>
                </a:lnTo>
                <a:lnTo>
                  <a:pt x="224" y="790"/>
                </a:lnTo>
                <a:lnTo>
                  <a:pt x="225" y="793"/>
                </a:lnTo>
                <a:lnTo>
                  <a:pt x="225" y="794"/>
                </a:lnTo>
                <a:lnTo>
                  <a:pt x="224" y="794"/>
                </a:lnTo>
                <a:lnTo>
                  <a:pt x="224" y="7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E549C8C4-DA92-4BE2-A9BF-8F3338B090AC}"/>
              </a:ext>
            </a:extLst>
          </p:cNvPr>
          <p:cNvSpPr>
            <a:spLocks noEditPoints="1"/>
          </p:cNvSpPr>
          <p:nvPr/>
        </p:nvSpPr>
        <p:spPr bwMode="auto">
          <a:xfrm>
            <a:off x="691281" y="4618685"/>
            <a:ext cx="1035115" cy="1745757"/>
          </a:xfrm>
          <a:custGeom>
            <a:avLst/>
            <a:gdLst>
              <a:gd name="T0" fmla="*/ 851 w 906"/>
              <a:gd name="T1" fmla="*/ 289 h 1528"/>
              <a:gd name="T2" fmla="*/ 881 w 906"/>
              <a:gd name="T3" fmla="*/ 298 h 1528"/>
              <a:gd name="T4" fmla="*/ 905 w 906"/>
              <a:gd name="T5" fmla="*/ 245 h 1528"/>
              <a:gd name="T6" fmla="*/ 848 w 906"/>
              <a:gd name="T7" fmla="*/ 196 h 1528"/>
              <a:gd name="T8" fmla="*/ 734 w 906"/>
              <a:gd name="T9" fmla="*/ 269 h 1528"/>
              <a:gd name="T10" fmla="*/ 638 w 906"/>
              <a:gd name="T11" fmla="*/ 286 h 1528"/>
              <a:gd name="T12" fmla="*/ 619 w 906"/>
              <a:gd name="T13" fmla="*/ 240 h 1528"/>
              <a:gd name="T14" fmla="*/ 515 w 906"/>
              <a:gd name="T15" fmla="*/ 279 h 1528"/>
              <a:gd name="T16" fmla="*/ 534 w 906"/>
              <a:gd name="T17" fmla="*/ 216 h 1528"/>
              <a:gd name="T18" fmla="*/ 577 w 906"/>
              <a:gd name="T19" fmla="*/ 148 h 1528"/>
              <a:gd name="T20" fmla="*/ 567 w 906"/>
              <a:gd name="T21" fmla="*/ 98 h 1528"/>
              <a:gd name="T22" fmla="*/ 517 w 906"/>
              <a:gd name="T23" fmla="*/ 30 h 1528"/>
              <a:gd name="T24" fmla="*/ 432 w 906"/>
              <a:gd name="T25" fmla="*/ 0 h 1528"/>
              <a:gd name="T26" fmla="*/ 336 w 906"/>
              <a:gd name="T27" fmla="*/ 34 h 1528"/>
              <a:gd name="T28" fmla="*/ 278 w 906"/>
              <a:gd name="T29" fmla="*/ 78 h 1528"/>
              <a:gd name="T30" fmla="*/ 306 w 906"/>
              <a:gd name="T31" fmla="*/ 105 h 1528"/>
              <a:gd name="T32" fmla="*/ 334 w 906"/>
              <a:gd name="T33" fmla="*/ 206 h 1528"/>
              <a:gd name="T34" fmla="*/ 290 w 906"/>
              <a:gd name="T35" fmla="*/ 291 h 1528"/>
              <a:gd name="T36" fmla="*/ 268 w 906"/>
              <a:gd name="T37" fmla="*/ 308 h 1528"/>
              <a:gd name="T38" fmla="*/ 189 w 906"/>
              <a:gd name="T39" fmla="*/ 355 h 1528"/>
              <a:gd name="T40" fmla="*/ 160 w 906"/>
              <a:gd name="T41" fmla="*/ 418 h 1528"/>
              <a:gd name="T42" fmla="*/ 170 w 906"/>
              <a:gd name="T43" fmla="*/ 581 h 1528"/>
              <a:gd name="T44" fmla="*/ 255 w 906"/>
              <a:gd name="T45" fmla="*/ 676 h 1528"/>
              <a:gd name="T46" fmla="*/ 272 w 906"/>
              <a:gd name="T47" fmla="*/ 725 h 1528"/>
              <a:gd name="T48" fmla="*/ 306 w 906"/>
              <a:gd name="T49" fmla="*/ 793 h 1528"/>
              <a:gd name="T50" fmla="*/ 324 w 906"/>
              <a:gd name="T51" fmla="*/ 961 h 1528"/>
              <a:gd name="T52" fmla="*/ 366 w 906"/>
              <a:gd name="T53" fmla="*/ 1181 h 1528"/>
              <a:gd name="T54" fmla="*/ 298 w 906"/>
              <a:gd name="T55" fmla="*/ 1180 h 1528"/>
              <a:gd name="T56" fmla="*/ 214 w 906"/>
              <a:gd name="T57" fmla="*/ 1178 h 1528"/>
              <a:gd name="T58" fmla="*/ 133 w 906"/>
              <a:gd name="T59" fmla="*/ 1173 h 1528"/>
              <a:gd name="T60" fmla="*/ 28 w 906"/>
              <a:gd name="T61" fmla="*/ 1283 h 1528"/>
              <a:gd name="T62" fmla="*/ 12 w 906"/>
              <a:gd name="T63" fmla="*/ 1400 h 1528"/>
              <a:gd name="T64" fmla="*/ 119 w 906"/>
              <a:gd name="T65" fmla="*/ 1384 h 1528"/>
              <a:gd name="T66" fmla="*/ 181 w 906"/>
              <a:gd name="T67" fmla="*/ 1315 h 1528"/>
              <a:gd name="T68" fmla="*/ 385 w 906"/>
              <a:gd name="T69" fmla="*/ 1357 h 1528"/>
              <a:gd name="T70" fmla="*/ 462 w 906"/>
              <a:gd name="T71" fmla="*/ 1436 h 1528"/>
              <a:gd name="T72" fmla="*/ 502 w 906"/>
              <a:gd name="T73" fmla="*/ 1502 h 1528"/>
              <a:gd name="T74" fmla="*/ 598 w 906"/>
              <a:gd name="T75" fmla="*/ 1520 h 1528"/>
              <a:gd name="T76" fmla="*/ 616 w 906"/>
              <a:gd name="T77" fmla="*/ 1472 h 1528"/>
              <a:gd name="T78" fmla="*/ 721 w 906"/>
              <a:gd name="T79" fmla="*/ 1351 h 1528"/>
              <a:gd name="T80" fmla="*/ 782 w 906"/>
              <a:gd name="T81" fmla="*/ 1269 h 1528"/>
              <a:gd name="T82" fmla="*/ 768 w 906"/>
              <a:gd name="T83" fmla="*/ 1185 h 1528"/>
              <a:gd name="T84" fmla="*/ 743 w 906"/>
              <a:gd name="T85" fmla="*/ 1128 h 1528"/>
              <a:gd name="T86" fmla="*/ 722 w 906"/>
              <a:gd name="T87" fmla="*/ 1067 h 1528"/>
              <a:gd name="T88" fmla="*/ 660 w 906"/>
              <a:gd name="T89" fmla="*/ 868 h 1528"/>
              <a:gd name="T90" fmla="*/ 619 w 906"/>
              <a:gd name="T91" fmla="*/ 750 h 1528"/>
              <a:gd name="T92" fmla="*/ 605 w 906"/>
              <a:gd name="T93" fmla="*/ 520 h 1528"/>
              <a:gd name="T94" fmla="*/ 660 w 906"/>
              <a:gd name="T95" fmla="*/ 447 h 1528"/>
              <a:gd name="T96" fmla="*/ 710 w 906"/>
              <a:gd name="T97" fmla="*/ 382 h 1528"/>
              <a:gd name="T98" fmla="*/ 841 w 906"/>
              <a:gd name="T99" fmla="*/ 271 h 1528"/>
              <a:gd name="T100" fmla="*/ 561 w 906"/>
              <a:gd name="T101" fmla="*/ 144 h 1528"/>
              <a:gd name="T102" fmla="*/ 546 w 906"/>
              <a:gd name="T103" fmla="*/ 187 h 1528"/>
              <a:gd name="T104" fmla="*/ 551 w 906"/>
              <a:gd name="T105" fmla="*/ 107 h 1528"/>
              <a:gd name="T106" fmla="*/ 572 w 906"/>
              <a:gd name="T107" fmla="*/ 115 h 1528"/>
              <a:gd name="T108" fmla="*/ 563 w 906"/>
              <a:gd name="T109" fmla="*/ 137 h 1528"/>
              <a:gd name="T110" fmla="*/ 547 w 906"/>
              <a:gd name="T111" fmla="*/ 159 h 1528"/>
              <a:gd name="T112" fmla="*/ 576 w 906"/>
              <a:gd name="T113" fmla="*/ 1207 h 1528"/>
              <a:gd name="T114" fmla="*/ 573 w 906"/>
              <a:gd name="T115" fmla="*/ 1229 h 1528"/>
              <a:gd name="T116" fmla="*/ 558 w 906"/>
              <a:gd name="T117" fmla="*/ 1194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6" h="1528">
                <a:moveTo>
                  <a:pt x="842" y="292"/>
                </a:moveTo>
                <a:lnTo>
                  <a:pt x="842" y="292"/>
                </a:lnTo>
                <a:lnTo>
                  <a:pt x="844" y="292"/>
                </a:lnTo>
                <a:lnTo>
                  <a:pt x="847" y="291"/>
                </a:lnTo>
                <a:lnTo>
                  <a:pt x="851" y="289"/>
                </a:lnTo>
                <a:lnTo>
                  <a:pt x="851" y="289"/>
                </a:lnTo>
                <a:lnTo>
                  <a:pt x="851" y="286"/>
                </a:lnTo>
                <a:lnTo>
                  <a:pt x="851" y="286"/>
                </a:lnTo>
                <a:lnTo>
                  <a:pt x="853" y="286"/>
                </a:lnTo>
                <a:lnTo>
                  <a:pt x="851" y="289"/>
                </a:lnTo>
                <a:lnTo>
                  <a:pt x="851" y="289"/>
                </a:lnTo>
                <a:lnTo>
                  <a:pt x="853" y="291"/>
                </a:lnTo>
                <a:lnTo>
                  <a:pt x="857" y="292"/>
                </a:lnTo>
                <a:lnTo>
                  <a:pt x="857" y="292"/>
                </a:lnTo>
                <a:lnTo>
                  <a:pt x="864" y="293"/>
                </a:lnTo>
                <a:lnTo>
                  <a:pt x="869" y="292"/>
                </a:lnTo>
                <a:lnTo>
                  <a:pt x="869" y="292"/>
                </a:lnTo>
                <a:lnTo>
                  <a:pt x="871" y="292"/>
                </a:lnTo>
                <a:lnTo>
                  <a:pt x="875" y="295"/>
                </a:lnTo>
                <a:lnTo>
                  <a:pt x="879" y="297"/>
                </a:lnTo>
                <a:lnTo>
                  <a:pt x="881" y="298"/>
                </a:lnTo>
                <a:lnTo>
                  <a:pt x="881" y="298"/>
                </a:lnTo>
                <a:lnTo>
                  <a:pt x="887" y="297"/>
                </a:lnTo>
                <a:lnTo>
                  <a:pt x="890" y="296"/>
                </a:lnTo>
                <a:lnTo>
                  <a:pt x="894" y="293"/>
                </a:lnTo>
                <a:lnTo>
                  <a:pt x="894" y="293"/>
                </a:lnTo>
                <a:lnTo>
                  <a:pt x="899" y="288"/>
                </a:lnTo>
                <a:lnTo>
                  <a:pt x="902" y="277"/>
                </a:lnTo>
                <a:lnTo>
                  <a:pt x="906" y="264"/>
                </a:lnTo>
                <a:lnTo>
                  <a:pt x="906" y="258"/>
                </a:lnTo>
                <a:lnTo>
                  <a:pt x="906" y="253"/>
                </a:lnTo>
                <a:lnTo>
                  <a:pt x="906" y="253"/>
                </a:lnTo>
                <a:lnTo>
                  <a:pt x="905" y="245"/>
                </a:lnTo>
                <a:lnTo>
                  <a:pt x="903" y="240"/>
                </a:lnTo>
                <a:lnTo>
                  <a:pt x="901" y="236"/>
                </a:lnTo>
                <a:lnTo>
                  <a:pt x="894" y="230"/>
                </a:lnTo>
                <a:lnTo>
                  <a:pt x="894" y="230"/>
                </a:lnTo>
                <a:lnTo>
                  <a:pt x="887" y="221"/>
                </a:lnTo>
                <a:lnTo>
                  <a:pt x="882" y="214"/>
                </a:lnTo>
                <a:lnTo>
                  <a:pt x="876" y="207"/>
                </a:lnTo>
                <a:lnTo>
                  <a:pt x="864" y="200"/>
                </a:lnTo>
                <a:lnTo>
                  <a:pt x="864" y="200"/>
                </a:lnTo>
                <a:lnTo>
                  <a:pt x="856" y="197"/>
                </a:lnTo>
                <a:lnTo>
                  <a:pt x="848" y="196"/>
                </a:lnTo>
                <a:lnTo>
                  <a:pt x="840" y="197"/>
                </a:lnTo>
                <a:lnTo>
                  <a:pt x="831" y="198"/>
                </a:lnTo>
                <a:lnTo>
                  <a:pt x="818" y="203"/>
                </a:lnTo>
                <a:lnTo>
                  <a:pt x="814" y="205"/>
                </a:lnTo>
                <a:lnTo>
                  <a:pt x="814" y="205"/>
                </a:lnTo>
                <a:lnTo>
                  <a:pt x="809" y="207"/>
                </a:lnTo>
                <a:lnTo>
                  <a:pt x="798" y="213"/>
                </a:lnTo>
                <a:lnTo>
                  <a:pt x="798" y="213"/>
                </a:lnTo>
                <a:lnTo>
                  <a:pt x="765" y="243"/>
                </a:lnTo>
                <a:lnTo>
                  <a:pt x="743" y="262"/>
                </a:lnTo>
                <a:lnTo>
                  <a:pt x="734" y="269"/>
                </a:lnTo>
                <a:lnTo>
                  <a:pt x="726" y="272"/>
                </a:lnTo>
                <a:lnTo>
                  <a:pt x="726" y="272"/>
                </a:lnTo>
                <a:lnTo>
                  <a:pt x="705" y="283"/>
                </a:lnTo>
                <a:lnTo>
                  <a:pt x="692" y="288"/>
                </a:lnTo>
                <a:lnTo>
                  <a:pt x="692" y="288"/>
                </a:lnTo>
                <a:lnTo>
                  <a:pt x="685" y="288"/>
                </a:lnTo>
                <a:lnTo>
                  <a:pt x="672" y="286"/>
                </a:lnTo>
                <a:lnTo>
                  <a:pt x="672" y="286"/>
                </a:lnTo>
                <a:lnTo>
                  <a:pt x="652" y="286"/>
                </a:lnTo>
                <a:lnTo>
                  <a:pt x="638" y="286"/>
                </a:lnTo>
                <a:lnTo>
                  <a:pt x="638" y="286"/>
                </a:lnTo>
                <a:lnTo>
                  <a:pt x="642" y="284"/>
                </a:lnTo>
                <a:lnTo>
                  <a:pt x="644" y="280"/>
                </a:lnTo>
                <a:lnTo>
                  <a:pt x="646" y="277"/>
                </a:lnTo>
                <a:lnTo>
                  <a:pt x="647" y="272"/>
                </a:lnTo>
                <a:lnTo>
                  <a:pt x="649" y="267"/>
                </a:lnTo>
                <a:lnTo>
                  <a:pt x="646" y="263"/>
                </a:lnTo>
                <a:lnTo>
                  <a:pt x="642" y="257"/>
                </a:lnTo>
                <a:lnTo>
                  <a:pt x="642" y="257"/>
                </a:lnTo>
                <a:lnTo>
                  <a:pt x="631" y="249"/>
                </a:lnTo>
                <a:lnTo>
                  <a:pt x="623" y="242"/>
                </a:lnTo>
                <a:lnTo>
                  <a:pt x="619" y="240"/>
                </a:lnTo>
                <a:lnTo>
                  <a:pt x="613" y="239"/>
                </a:lnTo>
                <a:lnTo>
                  <a:pt x="606" y="238"/>
                </a:lnTo>
                <a:lnTo>
                  <a:pt x="598" y="239"/>
                </a:lnTo>
                <a:lnTo>
                  <a:pt x="598" y="239"/>
                </a:lnTo>
                <a:lnTo>
                  <a:pt x="578" y="243"/>
                </a:lnTo>
                <a:lnTo>
                  <a:pt x="560" y="247"/>
                </a:lnTo>
                <a:lnTo>
                  <a:pt x="546" y="255"/>
                </a:lnTo>
                <a:lnTo>
                  <a:pt x="534" y="262"/>
                </a:lnTo>
                <a:lnTo>
                  <a:pt x="534" y="262"/>
                </a:lnTo>
                <a:lnTo>
                  <a:pt x="520" y="275"/>
                </a:lnTo>
                <a:lnTo>
                  <a:pt x="515" y="279"/>
                </a:lnTo>
                <a:lnTo>
                  <a:pt x="515" y="279"/>
                </a:lnTo>
                <a:lnTo>
                  <a:pt x="506" y="280"/>
                </a:lnTo>
                <a:lnTo>
                  <a:pt x="500" y="280"/>
                </a:lnTo>
                <a:lnTo>
                  <a:pt x="499" y="279"/>
                </a:lnTo>
                <a:lnTo>
                  <a:pt x="498" y="278"/>
                </a:lnTo>
                <a:lnTo>
                  <a:pt x="498" y="278"/>
                </a:lnTo>
                <a:lnTo>
                  <a:pt x="512" y="247"/>
                </a:lnTo>
                <a:lnTo>
                  <a:pt x="525" y="219"/>
                </a:lnTo>
                <a:lnTo>
                  <a:pt x="525" y="219"/>
                </a:lnTo>
                <a:lnTo>
                  <a:pt x="530" y="218"/>
                </a:lnTo>
                <a:lnTo>
                  <a:pt x="534" y="216"/>
                </a:lnTo>
                <a:lnTo>
                  <a:pt x="538" y="213"/>
                </a:lnTo>
                <a:lnTo>
                  <a:pt x="538" y="213"/>
                </a:lnTo>
                <a:lnTo>
                  <a:pt x="540" y="211"/>
                </a:lnTo>
                <a:lnTo>
                  <a:pt x="541" y="207"/>
                </a:lnTo>
                <a:lnTo>
                  <a:pt x="543" y="203"/>
                </a:lnTo>
                <a:lnTo>
                  <a:pt x="543" y="203"/>
                </a:lnTo>
                <a:lnTo>
                  <a:pt x="554" y="187"/>
                </a:lnTo>
                <a:lnTo>
                  <a:pt x="564" y="173"/>
                </a:lnTo>
                <a:lnTo>
                  <a:pt x="571" y="160"/>
                </a:lnTo>
                <a:lnTo>
                  <a:pt x="571" y="160"/>
                </a:lnTo>
                <a:lnTo>
                  <a:pt x="577" y="148"/>
                </a:lnTo>
                <a:lnTo>
                  <a:pt x="580" y="137"/>
                </a:lnTo>
                <a:lnTo>
                  <a:pt x="583" y="126"/>
                </a:lnTo>
                <a:lnTo>
                  <a:pt x="583" y="121"/>
                </a:lnTo>
                <a:lnTo>
                  <a:pt x="581" y="117"/>
                </a:lnTo>
                <a:lnTo>
                  <a:pt x="581" y="117"/>
                </a:lnTo>
                <a:lnTo>
                  <a:pt x="577" y="111"/>
                </a:lnTo>
                <a:lnTo>
                  <a:pt x="572" y="106"/>
                </a:lnTo>
                <a:lnTo>
                  <a:pt x="565" y="101"/>
                </a:lnTo>
                <a:lnTo>
                  <a:pt x="565" y="101"/>
                </a:lnTo>
                <a:lnTo>
                  <a:pt x="566" y="100"/>
                </a:lnTo>
                <a:lnTo>
                  <a:pt x="567" y="98"/>
                </a:lnTo>
                <a:lnTo>
                  <a:pt x="567" y="94"/>
                </a:lnTo>
                <a:lnTo>
                  <a:pt x="566" y="89"/>
                </a:lnTo>
                <a:lnTo>
                  <a:pt x="564" y="83"/>
                </a:lnTo>
                <a:lnTo>
                  <a:pt x="559" y="75"/>
                </a:lnTo>
                <a:lnTo>
                  <a:pt x="553" y="65"/>
                </a:lnTo>
                <a:lnTo>
                  <a:pt x="553" y="65"/>
                </a:lnTo>
                <a:lnTo>
                  <a:pt x="545" y="55"/>
                </a:lnTo>
                <a:lnTo>
                  <a:pt x="539" y="47"/>
                </a:lnTo>
                <a:lnTo>
                  <a:pt x="532" y="41"/>
                </a:lnTo>
                <a:lnTo>
                  <a:pt x="527" y="38"/>
                </a:lnTo>
                <a:lnTo>
                  <a:pt x="517" y="30"/>
                </a:lnTo>
                <a:lnTo>
                  <a:pt x="506" y="23"/>
                </a:lnTo>
                <a:lnTo>
                  <a:pt x="506" y="23"/>
                </a:lnTo>
                <a:lnTo>
                  <a:pt x="495" y="15"/>
                </a:lnTo>
                <a:lnTo>
                  <a:pt x="484" y="9"/>
                </a:lnTo>
                <a:lnTo>
                  <a:pt x="473" y="6"/>
                </a:lnTo>
                <a:lnTo>
                  <a:pt x="466" y="3"/>
                </a:lnTo>
                <a:lnTo>
                  <a:pt x="466" y="3"/>
                </a:lnTo>
                <a:lnTo>
                  <a:pt x="456" y="1"/>
                </a:lnTo>
                <a:lnTo>
                  <a:pt x="442" y="1"/>
                </a:lnTo>
                <a:lnTo>
                  <a:pt x="442" y="1"/>
                </a:lnTo>
                <a:lnTo>
                  <a:pt x="432" y="0"/>
                </a:lnTo>
                <a:lnTo>
                  <a:pt x="421" y="1"/>
                </a:lnTo>
                <a:lnTo>
                  <a:pt x="421" y="1"/>
                </a:lnTo>
                <a:lnTo>
                  <a:pt x="410" y="2"/>
                </a:lnTo>
                <a:lnTo>
                  <a:pt x="397" y="4"/>
                </a:lnTo>
                <a:lnTo>
                  <a:pt x="386" y="7"/>
                </a:lnTo>
                <a:lnTo>
                  <a:pt x="373" y="12"/>
                </a:lnTo>
                <a:lnTo>
                  <a:pt x="373" y="12"/>
                </a:lnTo>
                <a:lnTo>
                  <a:pt x="363" y="16"/>
                </a:lnTo>
                <a:lnTo>
                  <a:pt x="355" y="20"/>
                </a:lnTo>
                <a:lnTo>
                  <a:pt x="347" y="26"/>
                </a:lnTo>
                <a:lnTo>
                  <a:pt x="336" y="34"/>
                </a:lnTo>
                <a:lnTo>
                  <a:pt x="336" y="34"/>
                </a:lnTo>
                <a:lnTo>
                  <a:pt x="330" y="40"/>
                </a:lnTo>
                <a:lnTo>
                  <a:pt x="326" y="47"/>
                </a:lnTo>
                <a:lnTo>
                  <a:pt x="317" y="62"/>
                </a:lnTo>
                <a:lnTo>
                  <a:pt x="311" y="75"/>
                </a:lnTo>
                <a:lnTo>
                  <a:pt x="310" y="80"/>
                </a:lnTo>
                <a:lnTo>
                  <a:pt x="290" y="79"/>
                </a:lnTo>
                <a:lnTo>
                  <a:pt x="290" y="79"/>
                </a:lnTo>
                <a:lnTo>
                  <a:pt x="284" y="78"/>
                </a:lnTo>
                <a:lnTo>
                  <a:pt x="281" y="78"/>
                </a:lnTo>
                <a:lnTo>
                  <a:pt x="278" y="78"/>
                </a:lnTo>
                <a:lnTo>
                  <a:pt x="277" y="79"/>
                </a:lnTo>
                <a:lnTo>
                  <a:pt x="277" y="79"/>
                </a:lnTo>
                <a:lnTo>
                  <a:pt x="275" y="86"/>
                </a:lnTo>
                <a:lnTo>
                  <a:pt x="274" y="89"/>
                </a:lnTo>
                <a:lnTo>
                  <a:pt x="275" y="93"/>
                </a:lnTo>
                <a:lnTo>
                  <a:pt x="275" y="93"/>
                </a:lnTo>
                <a:lnTo>
                  <a:pt x="277" y="94"/>
                </a:lnTo>
                <a:lnTo>
                  <a:pt x="281" y="96"/>
                </a:lnTo>
                <a:lnTo>
                  <a:pt x="291" y="100"/>
                </a:lnTo>
                <a:lnTo>
                  <a:pt x="306" y="105"/>
                </a:lnTo>
                <a:lnTo>
                  <a:pt x="306" y="105"/>
                </a:lnTo>
                <a:lnTo>
                  <a:pt x="306" y="109"/>
                </a:lnTo>
                <a:lnTo>
                  <a:pt x="306" y="119"/>
                </a:lnTo>
                <a:lnTo>
                  <a:pt x="306" y="119"/>
                </a:lnTo>
                <a:lnTo>
                  <a:pt x="307" y="122"/>
                </a:lnTo>
                <a:lnTo>
                  <a:pt x="309" y="126"/>
                </a:lnTo>
                <a:lnTo>
                  <a:pt x="313" y="129"/>
                </a:lnTo>
                <a:lnTo>
                  <a:pt x="321" y="191"/>
                </a:lnTo>
                <a:lnTo>
                  <a:pt x="329" y="194"/>
                </a:lnTo>
                <a:lnTo>
                  <a:pt x="329" y="194"/>
                </a:lnTo>
                <a:lnTo>
                  <a:pt x="330" y="198"/>
                </a:lnTo>
                <a:lnTo>
                  <a:pt x="334" y="206"/>
                </a:lnTo>
                <a:lnTo>
                  <a:pt x="336" y="218"/>
                </a:lnTo>
                <a:lnTo>
                  <a:pt x="336" y="224"/>
                </a:lnTo>
                <a:lnTo>
                  <a:pt x="335" y="231"/>
                </a:lnTo>
                <a:lnTo>
                  <a:pt x="335" y="231"/>
                </a:lnTo>
                <a:lnTo>
                  <a:pt x="330" y="245"/>
                </a:lnTo>
                <a:lnTo>
                  <a:pt x="324" y="262"/>
                </a:lnTo>
                <a:lnTo>
                  <a:pt x="315" y="282"/>
                </a:lnTo>
                <a:lnTo>
                  <a:pt x="306" y="285"/>
                </a:lnTo>
                <a:lnTo>
                  <a:pt x="306" y="285"/>
                </a:lnTo>
                <a:lnTo>
                  <a:pt x="300" y="288"/>
                </a:lnTo>
                <a:lnTo>
                  <a:pt x="290" y="291"/>
                </a:lnTo>
                <a:lnTo>
                  <a:pt x="290" y="291"/>
                </a:lnTo>
                <a:lnTo>
                  <a:pt x="283" y="295"/>
                </a:lnTo>
                <a:lnTo>
                  <a:pt x="275" y="301"/>
                </a:lnTo>
                <a:lnTo>
                  <a:pt x="275" y="301"/>
                </a:lnTo>
                <a:lnTo>
                  <a:pt x="268" y="308"/>
                </a:lnTo>
                <a:lnTo>
                  <a:pt x="268" y="308"/>
                </a:lnTo>
                <a:lnTo>
                  <a:pt x="269" y="308"/>
                </a:lnTo>
                <a:lnTo>
                  <a:pt x="268" y="309"/>
                </a:lnTo>
                <a:lnTo>
                  <a:pt x="267" y="309"/>
                </a:lnTo>
                <a:lnTo>
                  <a:pt x="268" y="308"/>
                </a:lnTo>
                <a:lnTo>
                  <a:pt x="268" y="308"/>
                </a:lnTo>
                <a:lnTo>
                  <a:pt x="238" y="319"/>
                </a:lnTo>
                <a:lnTo>
                  <a:pt x="238" y="319"/>
                </a:lnTo>
                <a:lnTo>
                  <a:pt x="214" y="329"/>
                </a:lnTo>
                <a:lnTo>
                  <a:pt x="202" y="335"/>
                </a:lnTo>
                <a:lnTo>
                  <a:pt x="197" y="338"/>
                </a:lnTo>
                <a:lnTo>
                  <a:pt x="195" y="342"/>
                </a:lnTo>
                <a:lnTo>
                  <a:pt x="195" y="342"/>
                </a:lnTo>
                <a:lnTo>
                  <a:pt x="191" y="350"/>
                </a:lnTo>
                <a:lnTo>
                  <a:pt x="190" y="354"/>
                </a:lnTo>
                <a:lnTo>
                  <a:pt x="190" y="354"/>
                </a:lnTo>
                <a:lnTo>
                  <a:pt x="189" y="355"/>
                </a:lnTo>
                <a:lnTo>
                  <a:pt x="185" y="357"/>
                </a:lnTo>
                <a:lnTo>
                  <a:pt x="179" y="364"/>
                </a:lnTo>
                <a:lnTo>
                  <a:pt x="171" y="378"/>
                </a:lnTo>
                <a:lnTo>
                  <a:pt x="171" y="378"/>
                </a:lnTo>
                <a:lnTo>
                  <a:pt x="163" y="392"/>
                </a:lnTo>
                <a:lnTo>
                  <a:pt x="159" y="402"/>
                </a:lnTo>
                <a:lnTo>
                  <a:pt x="158" y="408"/>
                </a:lnTo>
                <a:lnTo>
                  <a:pt x="158" y="411"/>
                </a:lnTo>
                <a:lnTo>
                  <a:pt x="158" y="411"/>
                </a:lnTo>
                <a:lnTo>
                  <a:pt x="160" y="417"/>
                </a:lnTo>
                <a:lnTo>
                  <a:pt x="160" y="418"/>
                </a:lnTo>
                <a:lnTo>
                  <a:pt x="160" y="418"/>
                </a:lnTo>
                <a:lnTo>
                  <a:pt x="152" y="482"/>
                </a:lnTo>
                <a:lnTo>
                  <a:pt x="146" y="529"/>
                </a:lnTo>
                <a:lnTo>
                  <a:pt x="145" y="548"/>
                </a:lnTo>
                <a:lnTo>
                  <a:pt x="145" y="560"/>
                </a:lnTo>
                <a:lnTo>
                  <a:pt x="145" y="560"/>
                </a:lnTo>
                <a:lnTo>
                  <a:pt x="148" y="563"/>
                </a:lnTo>
                <a:lnTo>
                  <a:pt x="150" y="568"/>
                </a:lnTo>
                <a:lnTo>
                  <a:pt x="153" y="572"/>
                </a:lnTo>
                <a:lnTo>
                  <a:pt x="158" y="574"/>
                </a:lnTo>
                <a:lnTo>
                  <a:pt x="170" y="581"/>
                </a:lnTo>
                <a:lnTo>
                  <a:pt x="183" y="586"/>
                </a:lnTo>
                <a:lnTo>
                  <a:pt x="208" y="594"/>
                </a:lnTo>
                <a:lnTo>
                  <a:pt x="218" y="597"/>
                </a:lnTo>
                <a:lnTo>
                  <a:pt x="218" y="597"/>
                </a:lnTo>
                <a:lnTo>
                  <a:pt x="229" y="628"/>
                </a:lnTo>
                <a:lnTo>
                  <a:pt x="237" y="652"/>
                </a:lnTo>
                <a:lnTo>
                  <a:pt x="242" y="661"/>
                </a:lnTo>
                <a:lnTo>
                  <a:pt x="245" y="667"/>
                </a:lnTo>
                <a:lnTo>
                  <a:pt x="245" y="667"/>
                </a:lnTo>
                <a:lnTo>
                  <a:pt x="250" y="672"/>
                </a:lnTo>
                <a:lnTo>
                  <a:pt x="255" y="676"/>
                </a:lnTo>
                <a:lnTo>
                  <a:pt x="260" y="678"/>
                </a:lnTo>
                <a:lnTo>
                  <a:pt x="260" y="678"/>
                </a:lnTo>
                <a:lnTo>
                  <a:pt x="265" y="679"/>
                </a:lnTo>
                <a:lnTo>
                  <a:pt x="269" y="679"/>
                </a:lnTo>
                <a:lnTo>
                  <a:pt x="278" y="707"/>
                </a:lnTo>
                <a:lnTo>
                  <a:pt x="278" y="707"/>
                </a:lnTo>
                <a:lnTo>
                  <a:pt x="277" y="709"/>
                </a:lnTo>
                <a:lnTo>
                  <a:pt x="274" y="713"/>
                </a:lnTo>
                <a:lnTo>
                  <a:pt x="272" y="717"/>
                </a:lnTo>
                <a:lnTo>
                  <a:pt x="271" y="720"/>
                </a:lnTo>
                <a:lnTo>
                  <a:pt x="272" y="725"/>
                </a:lnTo>
                <a:lnTo>
                  <a:pt x="275" y="731"/>
                </a:lnTo>
                <a:lnTo>
                  <a:pt x="275" y="731"/>
                </a:lnTo>
                <a:lnTo>
                  <a:pt x="280" y="742"/>
                </a:lnTo>
                <a:lnTo>
                  <a:pt x="284" y="747"/>
                </a:lnTo>
                <a:lnTo>
                  <a:pt x="290" y="756"/>
                </a:lnTo>
                <a:lnTo>
                  <a:pt x="290" y="756"/>
                </a:lnTo>
                <a:lnTo>
                  <a:pt x="294" y="762"/>
                </a:lnTo>
                <a:lnTo>
                  <a:pt x="298" y="771"/>
                </a:lnTo>
                <a:lnTo>
                  <a:pt x="303" y="782"/>
                </a:lnTo>
                <a:lnTo>
                  <a:pt x="306" y="793"/>
                </a:lnTo>
                <a:lnTo>
                  <a:pt x="306" y="793"/>
                </a:lnTo>
                <a:lnTo>
                  <a:pt x="307" y="815"/>
                </a:lnTo>
                <a:lnTo>
                  <a:pt x="307" y="832"/>
                </a:lnTo>
                <a:lnTo>
                  <a:pt x="307" y="832"/>
                </a:lnTo>
                <a:lnTo>
                  <a:pt x="308" y="851"/>
                </a:lnTo>
                <a:lnTo>
                  <a:pt x="311" y="884"/>
                </a:lnTo>
                <a:lnTo>
                  <a:pt x="315" y="918"/>
                </a:lnTo>
                <a:lnTo>
                  <a:pt x="317" y="937"/>
                </a:lnTo>
                <a:lnTo>
                  <a:pt x="317" y="937"/>
                </a:lnTo>
                <a:lnTo>
                  <a:pt x="318" y="946"/>
                </a:lnTo>
                <a:lnTo>
                  <a:pt x="321" y="954"/>
                </a:lnTo>
                <a:lnTo>
                  <a:pt x="324" y="961"/>
                </a:lnTo>
                <a:lnTo>
                  <a:pt x="327" y="967"/>
                </a:lnTo>
                <a:lnTo>
                  <a:pt x="327" y="967"/>
                </a:lnTo>
                <a:lnTo>
                  <a:pt x="339" y="1009"/>
                </a:lnTo>
                <a:lnTo>
                  <a:pt x="347" y="1043"/>
                </a:lnTo>
                <a:lnTo>
                  <a:pt x="349" y="1061"/>
                </a:lnTo>
                <a:lnTo>
                  <a:pt x="350" y="1077"/>
                </a:lnTo>
                <a:lnTo>
                  <a:pt x="350" y="1077"/>
                </a:lnTo>
                <a:lnTo>
                  <a:pt x="351" y="1092"/>
                </a:lnTo>
                <a:lnTo>
                  <a:pt x="354" y="1110"/>
                </a:lnTo>
                <a:lnTo>
                  <a:pt x="359" y="1144"/>
                </a:lnTo>
                <a:lnTo>
                  <a:pt x="366" y="1181"/>
                </a:lnTo>
                <a:lnTo>
                  <a:pt x="339" y="1181"/>
                </a:lnTo>
                <a:lnTo>
                  <a:pt x="339" y="1181"/>
                </a:lnTo>
                <a:lnTo>
                  <a:pt x="343" y="1180"/>
                </a:lnTo>
                <a:lnTo>
                  <a:pt x="343" y="1180"/>
                </a:lnTo>
                <a:lnTo>
                  <a:pt x="341" y="1180"/>
                </a:lnTo>
                <a:lnTo>
                  <a:pt x="329" y="1179"/>
                </a:lnTo>
                <a:lnTo>
                  <a:pt x="329" y="1179"/>
                </a:lnTo>
                <a:lnTo>
                  <a:pt x="317" y="1178"/>
                </a:lnTo>
                <a:lnTo>
                  <a:pt x="309" y="1178"/>
                </a:lnTo>
                <a:lnTo>
                  <a:pt x="309" y="1178"/>
                </a:lnTo>
                <a:lnTo>
                  <a:pt x="298" y="1180"/>
                </a:lnTo>
                <a:lnTo>
                  <a:pt x="278" y="1185"/>
                </a:lnTo>
                <a:lnTo>
                  <a:pt x="278" y="1185"/>
                </a:lnTo>
                <a:lnTo>
                  <a:pt x="267" y="1186"/>
                </a:lnTo>
                <a:lnTo>
                  <a:pt x="256" y="1189"/>
                </a:lnTo>
                <a:lnTo>
                  <a:pt x="235" y="1190"/>
                </a:lnTo>
                <a:lnTo>
                  <a:pt x="221" y="1189"/>
                </a:lnTo>
                <a:lnTo>
                  <a:pt x="215" y="1189"/>
                </a:lnTo>
                <a:lnTo>
                  <a:pt x="215" y="1189"/>
                </a:lnTo>
                <a:lnTo>
                  <a:pt x="215" y="1185"/>
                </a:lnTo>
                <a:lnTo>
                  <a:pt x="215" y="1183"/>
                </a:lnTo>
                <a:lnTo>
                  <a:pt x="214" y="1178"/>
                </a:lnTo>
                <a:lnTo>
                  <a:pt x="211" y="1174"/>
                </a:lnTo>
                <a:lnTo>
                  <a:pt x="206" y="1171"/>
                </a:lnTo>
                <a:lnTo>
                  <a:pt x="199" y="1167"/>
                </a:lnTo>
                <a:lnTo>
                  <a:pt x="189" y="1166"/>
                </a:lnTo>
                <a:lnTo>
                  <a:pt x="189" y="1166"/>
                </a:lnTo>
                <a:lnTo>
                  <a:pt x="179" y="1165"/>
                </a:lnTo>
                <a:lnTo>
                  <a:pt x="172" y="1164"/>
                </a:lnTo>
                <a:lnTo>
                  <a:pt x="162" y="1163"/>
                </a:lnTo>
                <a:lnTo>
                  <a:pt x="157" y="1163"/>
                </a:lnTo>
                <a:lnTo>
                  <a:pt x="151" y="1164"/>
                </a:lnTo>
                <a:lnTo>
                  <a:pt x="133" y="1173"/>
                </a:lnTo>
                <a:lnTo>
                  <a:pt x="133" y="1173"/>
                </a:lnTo>
                <a:lnTo>
                  <a:pt x="122" y="1180"/>
                </a:lnTo>
                <a:lnTo>
                  <a:pt x="111" y="1190"/>
                </a:lnTo>
                <a:lnTo>
                  <a:pt x="102" y="1199"/>
                </a:lnTo>
                <a:lnTo>
                  <a:pt x="93" y="1210"/>
                </a:lnTo>
                <a:lnTo>
                  <a:pt x="78" y="1231"/>
                </a:lnTo>
                <a:lnTo>
                  <a:pt x="69" y="1242"/>
                </a:lnTo>
                <a:lnTo>
                  <a:pt x="60" y="1252"/>
                </a:lnTo>
                <a:lnTo>
                  <a:pt x="60" y="1252"/>
                </a:lnTo>
                <a:lnTo>
                  <a:pt x="43" y="1269"/>
                </a:lnTo>
                <a:lnTo>
                  <a:pt x="28" y="1283"/>
                </a:lnTo>
                <a:lnTo>
                  <a:pt x="23" y="1291"/>
                </a:lnTo>
                <a:lnTo>
                  <a:pt x="17" y="1302"/>
                </a:lnTo>
                <a:lnTo>
                  <a:pt x="12" y="1312"/>
                </a:lnTo>
                <a:lnTo>
                  <a:pt x="6" y="1328"/>
                </a:lnTo>
                <a:lnTo>
                  <a:pt x="6" y="1328"/>
                </a:lnTo>
                <a:lnTo>
                  <a:pt x="2" y="1343"/>
                </a:lnTo>
                <a:lnTo>
                  <a:pt x="0" y="1357"/>
                </a:lnTo>
                <a:lnTo>
                  <a:pt x="0" y="1370"/>
                </a:lnTo>
                <a:lnTo>
                  <a:pt x="2" y="1382"/>
                </a:lnTo>
                <a:lnTo>
                  <a:pt x="6" y="1391"/>
                </a:lnTo>
                <a:lnTo>
                  <a:pt x="12" y="1400"/>
                </a:lnTo>
                <a:lnTo>
                  <a:pt x="19" y="1407"/>
                </a:lnTo>
                <a:lnTo>
                  <a:pt x="27" y="1411"/>
                </a:lnTo>
                <a:lnTo>
                  <a:pt x="27" y="1411"/>
                </a:lnTo>
                <a:lnTo>
                  <a:pt x="33" y="1414"/>
                </a:lnTo>
                <a:lnTo>
                  <a:pt x="39" y="1414"/>
                </a:lnTo>
                <a:lnTo>
                  <a:pt x="51" y="1413"/>
                </a:lnTo>
                <a:lnTo>
                  <a:pt x="65" y="1410"/>
                </a:lnTo>
                <a:lnTo>
                  <a:pt x="78" y="1406"/>
                </a:lnTo>
                <a:lnTo>
                  <a:pt x="91" y="1400"/>
                </a:lnTo>
                <a:lnTo>
                  <a:pt x="103" y="1394"/>
                </a:lnTo>
                <a:lnTo>
                  <a:pt x="119" y="1384"/>
                </a:lnTo>
                <a:lnTo>
                  <a:pt x="119" y="1384"/>
                </a:lnTo>
                <a:lnTo>
                  <a:pt x="124" y="1378"/>
                </a:lnTo>
                <a:lnTo>
                  <a:pt x="131" y="1370"/>
                </a:lnTo>
                <a:lnTo>
                  <a:pt x="145" y="1348"/>
                </a:lnTo>
                <a:lnTo>
                  <a:pt x="152" y="1336"/>
                </a:lnTo>
                <a:lnTo>
                  <a:pt x="159" y="1327"/>
                </a:lnTo>
                <a:lnTo>
                  <a:pt x="165" y="1319"/>
                </a:lnTo>
                <a:lnTo>
                  <a:pt x="169" y="1317"/>
                </a:lnTo>
                <a:lnTo>
                  <a:pt x="171" y="1316"/>
                </a:lnTo>
                <a:lnTo>
                  <a:pt x="171" y="1316"/>
                </a:lnTo>
                <a:lnTo>
                  <a:pt x="181" y="1315"/>
                </a:lnTo>
                <a:lnTo>
                  <a:pt x="190" y="1314"/>
                </a:lnTo>
                <a:lnTo>
                  <a:pt x="198" y="1314"/>
                </a:lnTo>
                <a:lnTo>
                  <a:pt x="203" y="1315"/>
                </a:lnTo>
                <a:lnTo>
                  <a:pt x="206" y="1316"/>
                </a:lnTo>
                <a:lnTo>
                  <a:pt x="206" y="1316"/>
                </a:lnTo>
                <a:lnTo>
                  <a:pt x="216" y="1319"/>
                </a:lnTo>
                <a:lnTo>
                  <a:pt x="238" y="1324"/>
                </a:lnTo>
                <a:lnTo>
                  <a:pt x="300" y="1337"/>
                </a:lnTo>
                <a:lnTo>
                  <a:pt x="386" y="1352"/>
                </a:lnTo>
                <a:lnTo>
                  <a:pt x="386" y="1352"/>
                </a:lnTo>
                <a:lnTo>
                  <a:pt x="385" y="1357"/>
                </a:lnTo>
                <a:lnTo>
                  <a:pt x="382" y="1368"/>
                </a:lnTo>
                <a:lnTo>
                  <a:pt x="382" y="1375"/>
                </a:lnTo>
                <a:lnTo>
                  <a:pt x="383" y="1382"/>
                </a:lnTo>
                <a:lnTo>
                  <a:pt x="386" y="1390"/>
                </a:lnTo>
                <a:lnTo>
                  <a:pt x="392" y="1396"/>
                </a:lnTo>
                <a:lnTo>
                  <a:pt x="392" y="1396"/>
                </a:lnTo>
                <a:lnTo>
                  <a:pt x="400" y="1403"/>
                </a:lnTo>
                <a:lnTo>
                  <a:pt x="410" y="1409"/>
                </a:lnTo>
                <a:lnTo>
                  <a:pt x="438" y="1423"/>
                </a:lnTo>
                <a:lnTo>
                  <a:pt x="451" y="1430"/>
                </a:lnTo>
                <a:lnTo>
                  <a:pt x="462" y="1436"/>
                </a:lnTo>
                <a:lnTo>
                  <a:pt x="471" y="1442"/>
                </a:lnTo>
                <a:lnTo>
                  <a:pt x="474" y="1446"/>
                </a:lnTo>
                <a:lnTo>
                  <a:pt x="475" y="1448"/>
                </a:lnTo>
                <a:lnTo>
                  <a:pt x="475" y="1448"/>
                </a:lnTo>
                <a:lnTo>
                  <a:pt x="478" y="1454"/>
                </a:lnTo>
                <a:lnTo>
                  <a:pt x="479" y="1460"/>
                </a:lnTo>
                <a:lnTo>
                  <a:pt x="480" y="1467"/>
                </a:lnTo>
                <a:lnTo>
                  <a:pt x="482" y="1475"/>
                </a:lnTo>
                <a:lnTo>
                  <a:pt x="487" y="1483"/>
                </a:lnTo>
                <a:lnTo>
                  <a:pt x="493" y="1493"/>
                </a:lnTo>
                <a:lnTo>
                  <a:pt x="502" y="1502"/>
                </a:lnTo>
                <a:lnTo>
                  <a:pt x="517" y="1513"/>
                </a:lnTo>
                <a:lnTo>
                  <a:pt x="517" y="1513"/>
                </a:lnTo>
                <a:lnTo>
                  <a:pt x="524" y="1518"/>
                </a:lnTo>
                <a:lnTo>
                  <a:pt x="532" y="1521"/>
                </a:lnTo>
                <a:lnTo>
                  <a:pt x="540" y="1525"/>
                </a:lnTo>
                <a:lnTo>
                  <a:pt x="547" y="1527"/>
                </a:lnTo>
                <a:lnTo>
                  <a:pt x="554" y="1528"/>
                </a:lnTo>
                <a:lnTo>
                  <a:pt x="563" y="1528"/>
                </a:lnTo>
                <a:lnTo>
                  <a:pt x="576" y="1527"/>
                </a:lnTo>
                <a:lnTo>
                  <a:pt x="587" y="1525"/>
                </a:lnTo>
                <a:lnTo>
                  <a:pt x="598" y="1520"/>
                </a:lnTo>
                <a:lnTo>
                  <a:pt x="605" y="1515"/>
                </a:lnTo>
                <a:lnTo>
                  <a:pt x="611" y="1511"/>
                </a:lnTo>
                <a:lnTo>
                  <a:pt x="611" y="1511"/>
                </a:lnTo>
                <a:lnTo>
                  <a:pt x="617" y="1501"/>
                </a:lnTo>
                <a:lnTo>
                  <a:pt x="619" y="1496"/>
                </a:lnTo>
                <a:lnTo>
                  <a:pt x="620" y="1492"/>
                </a:lnTo>
                <a:lnTo>
                  <a:pt x="620" y="1487"/>
                </a:lnTo>
                <a:lnTo>
                  <a:pt x="620" y="1482"/>
                </a:lnTo>
                <a:lnTo>
                  <a:pt x="618" y="1478"/>
                </a:lnTo>
                <a:lnTo>
                  <a:pt x="616" y="1472"/>
                </a:lnTo>
                <a:lnTo>
                  <a:pt x="616" y="1472"/>
                </a:lnTo>
                <a:lnTo>
                  <a:pt x="612" y="1467"/>
                </a:lnTo>
                <a:lnTo>
                  <a:pt x="607" y="1461"/>
                </a:lnTo>
                <a:lnTo>
                  <a:pt x="596" y="1450"/>
                </a:lnTo>
                <a:lnTo>
                  <a:pt x="581" y="1440"/>
                </a:lnTo>
                <a:lnTo>
                  <a:pt x="572" y="1393"/>
                </a:lnTo>
                <a:lnTo>
                  <a:pt x="572" y="1393"/>
                </a:lnTo>
                <a:lnTo>
                  <a:pt x="598" y="1387"/>
                </a:lnTo>
                <a:lnTo>
                  <a:pt x="625" y="1381"/>
                </a:lnTo>
                <a:lnTo>
                  <a:pt x="657" y="1373"/>
                </a:lnTo>
                <a:lnTo>
                  <a:pt x="690" y="1363"/>
                </a:lnTo>
                <a:lnTo>
                  <a:pt x="721" y="1351"/>
                </a:lnTo>
                <a:lnTo>
                  <a:pt x="734" y="1345"/>
                </a:lnTo>
                <a:lnTo>
                  <a:pt x="744" y="1340"/>
                </a:lnTo>
                <a:lnTo>
                  <a:pt x="754" y="1332"/>
                </a:lnTo>
                <a:lnTo>
                  <a:pt x="759" y="1327"/>
                </a:lnTo>
                <a:lnTo>
                  <a:pt x="759" y="1327"/>
                </a:lnTo>
                <a:lnTo>
                  <a:pt x="767" y="1314"/>
                </a:lnTo>
                <a:lnTo>
                  <a:pt x="772" y="1302"/>
                </a:lnTo>
                <a:lnTo>
                  <a:pt x="776" y="1292"/>
                </a:lnTo>
                <a:lnTo>
                  <a:pt x="780" y="1284"/>
                </a:lnTo>
                <a:lnTo>
                  <a:pt x="782" y="1272"/>
                </a:lnTo>
                <a:lnTo>
                  <a:pt x="782" y="1269"/>
                </a:lnTo>
                <a:lnTo>
                  <a:pt x="782" y="1269"/>
                </a:lnTo>
                <a:lnTo>
                  <a:pt x="783" y="1270"/>
                </a:lnTo>
                <a:lnTo>
                  <a:pt x="784" y="1270"/>
                </a:lnTo>
                <a:lnTo>
                  <a:pt x="785" y="1270"/>
                </a:lnTo>
                <a:lnTo>
                  <a:pt x="785" y="1269"/>
                </a:lnTo>
                <a:lnTo>
                  <a:pt x="787" y="1264"/>
                </a:lnTo>
                <a:lnTo>
                  <a:pt x="784" y="1249"/>
                </a:lnTo>
                <a:lnTo>
                  <a:pt x="784" y="1249"/>
                </a:lnTo>
                <a:lnTo>
                  <a:pt x="780" y="1226"/>
                </a:lnTo>
                <a:lnTo>
                  <a:pt x="774" y="1203"/>
                </a:lnTo>
                <a:lnTo>
                  <a:pt x="768" y="1185"/>
                </a:lnTo>
                <a:lnTo>
                  <a:pt x="765" y="1176"/>
                </a:lnTo>
                <a:lnTo>
                  <a:pt x="765" y="1176"/>
                </a:lnTo>
                <a:lnTo>
                  <a:pt x="763" y="1174"/>
                </a:lnTo>
                <a:lnTo>
                  <a:pt x="759" y="1173"/>
                </a:lnTo>
                <a:lnTo>
                  <a:pt x="756" y="1173"/>
                </a:lnTo>
                <a:lnTo>
                  <a:pt x="748" y="1148"/>
                </a:lnTo>
                <a:lnTo>
                  <a:pt x="748" y="1148"/>
                </a:lnTo>
                <a:lnTo>
                  <a:pt x="747" y="1139"/>
                </a:lnTo>
                <a:lnTo>
                  <a:pt x="745" y="1132"/>
                </a:lnTo>
                <a:lnTo>
                  <a:pt x="744" y="1130"/>
                </a:lnTo>
                <a:lnTo>
                  <a:pt x="743" y="1128"/>
                </a:lnTo>
                <a:lnTo>
                  <a:pt x="743" y="1128"/>
                </a:lnTo>
                <a:lnTo>
                  <a:pt x="731" y="1126"/>
                </a:lnTo>
                <a:lnTo>
                  <a:pt x="731" y="1126"/>
                </a:lnTo>
                <a:lnTo>
                  <a:pt x="732" y="1126"/>
                </a:lnTo>
                <a:lnTo>
                  <a:pt x="734" y="1125"/>
                </a:lnTo>
                <a:lnTo>
                  <a:pt x="735" y="1123"/>
                </a:lnTo>
                <a:lnTo>
                  <a:pt x="736" y="1118"/>
                </a:lnTo>
                <a:lnTo>
                  <a:pt x="735" y="1111"/>
                </a:lnTo>
                <a:lnTo>
                  <a:pt x="732" y="1100"/>
                </a:lnTo>
                <a:lnTo>
                  <a:pt x="728" y="1086"/>
                </a:lnTo>
                <a:lnTo>
                  <a:pt x="722" y="1067"/>
                </a:lnTo>
                <a:lnTo>
                  <a:pt x="722" y="1067"/>
                </a:lnTo>
                <a:lnTo>
                  <a:pt x="703" y="1020"/>
                </a:lnTo>
                <a:lnTo>
                  <a:pt x="685" y="979"/>
                </a:lnTo>
                <a:lnTo>
                  <a:pt x="668" y="937"/>
                </a:lnTo>
                <a:lnTo>
                  <a:pt x="668" y="937"/>
                </a:lnTo>
                <a:lnTo>
                  <a:pt x="668" y="916"/>
                </a:lnTo>
                <a:lnTo>
                  <a:pt x="666" y="897"/>
                </a:lnTo>
                <a:lnTo>
                  <a:pt x="664" y="880"/>
                </a:lnTo>
                <a:lnTo>
                  <a:pt x="664" y="880"/>
                </a:lnTo>
                <a:lnTo>
                  <a:pt x="662" y="871"/>
                </a:lnTo>
                <a:lnTo>
                  <a:pt x="660" y="868"/>
                </a:lnTo>
                <a:lnTo>
                  <a:pt x="657" y="864"/>
                </a:lnTo>
                <a:lnTo>
                  <a:pt x="651" y="855"/>
                </a:lnTo>
                <a:lnTo>
                  <a:pt x="651" y="855"/>
                </a:lnTo>
                <a:lnTo>
                  <a:pt x="647" y="848"/>
                </a:lnTo>
                <a:lnTo>
                  <a:pt x="645" y="847"/>
                </a:lnTo>
                <a:lnTo>
                  <a:pt x="645" y="847"/>
                </a:lnTo>
                <a:lnTo>
                  <a:pt x="643" y="839"/>
                </a:lnTo>
                <a:lnTo>
                  <a:pt x="634" y="809"/>
                </a:lnTo>
                <a:lnTo>
                  <a:pt x="634" y="809"/>
                </a:lnTo>
                <a:lnTo>
                  <a:pt x="623" y="769"/>
                </a:lnTo>
                <a:lnTo>
                  <a:pt x="619" y="750"/>
                </a:lnTo>
                <a:lnTo>
                  <a:pt x="619" y="750"/>
                </a:lnTo>
                <a:lnTo>
                  <a:pt x="613" y="723"/>
                </a:lnTo>
                <a:lnTo>
                  <a:pt x="613" y="723"/>
                </a:lnTo>
                <a:lnTo>
                  <a:pt x="614" y="660"/>
                </a:lnTo>
                <a:lnTo>
                  <a:pt x="616" y="575"/>
                </a:lnTo>
                <a:lnTo>
                  <a:pt x="616" y="575"/>
                </a:lnTo>
                <a:lnTo>
                  <a:pt x="616" y="566"/>
                </a:lnTo>
                <a:lnTo>
                  <a:pt x="614" y="555"/>
                </a:lnTo>
                <a:lnTo>
                  <a:pt x="610" y="538"/>
                </a:lnTo>
                <a:lnTo>
                  <a:pt x="606" y="525"/>
                </a:lnTo>
                <a:lnTo>
                  <a:pt x="605" y="520"/>
                </a:lnTo>
                <a:lnTo>
                  <a:pt x="605" y="520"/>
                </a:lnTo>
                <a:lnTo>
                  <a:pt x="609" y="501"/>
                </a:lnTo>
                <a:lnTo>
                  <a:pt x="612" y="487"/>
                </a:lnTo>
                <a:lnTo>
                  <a:pt x="614" y="477"/>
                </a:lnTo>
                <a:lnTo>
                  <a:pt x="614" y="477"/>
                </a:lnTo>
                <a:lnTo>
                  <a:pt x="627" y="449"/>
                </a:lnTo>
                <a:lnTo>
                  <a:pt x="627" y="449"/>
                </a:lnTo>
                <a:lnTo>
                  <a:pt x="638" y="448"/>
                </a:lnTo>
                <a:lnTo>
                  <a:pt x="649" y="447"/>
                </a:lnTo>
                <a:lnTo>
                  <a:pt x="660" y="447"/>
                </a:lnTo>
                <a:lnTo>
                  <a:pt x="660" y="447"/>
                </a:lnTo>
                <a:lnTo>
                  <a:pt x="671" y="447"/>
                </a:lnTo>
                <a:lnTo>
                  <a:pt x="677" y="447"/>
                </a:lnTo>
                <a:lnTo>
                  <a:pt x="679" y="446"/>
                </a:lnTo>
                <a:lnTo>
                  <a:pt x="682" y="444"/>
                </a:lnTo>
                <a:lnTo>
                  <a:pt x="683" y="440"/>
                </a:lnTo>
                <a:lnTo>
                  <a:pt x="683" y="440"/>
                </a:lnTo>
                <a:lnTo>
                  <a:pt x="689" y="428"/>
                </a:lnTo>
                <a:lnTo>
                  <a:pt x="698" y="409"/>
                </a:lnTo>
                <a:lnTo>
                  <a:pt x="706" y="391"/>
                </a:lnTo>
                <a:lnTo>
                  <a:pt x="710" y="382"/>
                </a:lnTo>
                <a:lnTo>
                  <a:pt x="710" y="382"/>
                </a:lnTo>
                <a:lnTo>
                  <a:pt x="711" y="375"/>
                </a:lnTo>
                <a:lnTo>
                  <a:pt x="712" y="371"/>
                </a:lnTo>
                <a:lnTo>
                  <a:pt x="712" y="371"/>
                </a:lnTo>
                <a:lnTo>
                  <a:pt x="751" y="348"/>
                </a:lnTo>
                <a:lnTo>
                  <a:pt x="796" y="321"/>
                </a:lnTo>
                <a:lnTo>
                  <a:pt x="796" y="321"/>
                </a:lnTo>
                <a:lnTo>
                  <a:pt x="800" y="316"/>
                </a:lnTo>
                <a:lnTo>
                  <a:pt x="805" y="310"/>
                </a:lnTo>
                <a:lnTo>
                  <a:pt x="817" y="296"/>
                </a:lnTo>
                <a:lnTo>
                  <a:pt x="831" y="276"/>
                </a:lnTo>
                <a:lnTo>
                  <a:pt x="841" y="271"/>
                </a:lnTo>
                <a:lnTo>
                  <a:pt x="841" y="271"/>
                </a:lnTo>
                <a:lnTo>
                  <a:pt x="840" y="282"/>
                </a:lnTo>
                <a:lnTo>
                  <a:pt x="840" y="289"/>
                </a:lnTo>
                <a:lnTo>
                  <a:pt x="841" y="291"/>
                </a:lnTo>
                <a:lnTo>
                  <a:pt x="842" y="292"/>
                </a:lnTo>
                <a:lnTo>
                  <a:pt x="842" y="292"/>
                </a:lnTo>
                <a:close/>
                <a:moveTo>
                  <a:pt x="546" y="187"/>
                </a:moveTo>
                <a:lnTo>
                  <a:pt x="546" y="187"/>
                </a:lnTo>
                <a:lnTo>
                  <a:pt x="554" y="164"/>
                </a:lnTo>
                <a:lnTo>
                  <a:pt x="554" y="164"/>
                </a:lnTo>
                <a:lnTo>
                  <a:pt x="561" y="144"/>
                </a:lnTo>
                <a:lnTo>
                  <a:pt x="568" y="146"/>
                </a:lnTo>
                <a:lnTo>
                  <a:pt x="568" y="146"/>
                </a:lnTo>
                <a:lnTo>
                  <a:pt x="567" y="153"/>
                </a:lnTo>
                <a:lnTo>
                  <a:pt x="561" y="171"/>
                </a:lnTo>
                <a:lnTo>
                  <a:pt x="561" y="171"/>
                </a:lnTo>
                <a:lnTo>
                  <a:pt x="559" y="175"/>
                </a:lnTo>
                <a:lnTo>
                  <a:pt x="557" y="179"/>
                </a:lnTo>
                <a:lnTo>
                  <a:pt x="552" y="184"/>
                </a:lnTo>
                <a:lnTo>
                  <a:pt x="547" y="186"/>
                </a:lnTo>
                <a:lnTo>
                  <a:pt x="546" y="187"/>
                </a:lnTo>
                <a:lnTo>
                  <a:pt x="546" y="187"/>
                </a:lnTo>
                <a:close/>
                <a:moveTo>
                  <a:pt x="550" y="131"/>
                </a:moveTo>
                <a:lnTo>
                  <a:pt x="519" y="127"/>
                </a:lnTo>
                <a:lnTo>
                  <a:pt x="519" y="117"/>
                </a:lnTo>
                <a:lnTo>
                  <a:pt x="519" y="117"/>
                </a:lnTo>
                <a:lnTo>
                  <a:pt x="518" y="114"/>
                </a:lnTo>
                <a:lnTo>
                  <a:pt x="517" y="113"/>
                </a:lnTo>
                <a:lnTo>
                  <a:pt x="518" y="100"/>
                </a:lnTo>
                <a:lnTo>
                  <a:pt x="518" y="100"/>
                </a:lnTo>
                <a:lnTo>
                  <a:pt x="535" y="104"/>
                </a:lnTo>
                <a:lnTo>
                  <a:pt x="547" y="106"/>
                </a:lnTo>
                <a:lnTo>
                  <a:pt x="551" y="107"/>
                </a:lnTo>
                <a:lnTo>
                  <a:pt x="553" y="108"/>
                </a:lnTo>
                <a:lnTo>
                  <a:pt x="553" y="108"/>
                </a:lnTo>
                <a:lnTo>
                  <a:pt x="552" y="121"/>
                </a:lnTo>
                <a:lnTo>
                  <a:pt x="550" y="131"/>
                </a:lnTo>
                <a:lnTo>
                  <a:pt x="550" y="131"/>
                </a:lnTo>
                <a:close/>
                <a:moveTo>
                  <a:pt x="563" y="115"/>
                </a:moveTo>
                <a:lnTo>
                  <a:pt x="563" y="115"/>
                </a:lnTo>
                <a:lnTo>
                  <a:pt x="566" y="114"/>
                </a:lnTo>
                <a:lnTo>
                  <a:pt x="568" y="114"/>
                </a:lnTo>
                <a:lnTo>
                  <a:pt x="572" y="115"/>
                </a:lnTo>
                <a:lnTo>
                  <a:pt x="572" y="115"/>
                </a:lnTo>
                <a:lnTo>
                  <a:pt x="576" y="117"/>
                </a:lnTo>
                <a:lnTo>
                  <a:pt x="577" y="120"/>
                </a:lnTo>
                <a:lnTo>
                  <a:pt x="577" y="120"/>
                </a:lnTo>
                <a:lnTo>
                  <a:pt x="578" y="122"/>
                </a:lnTo>
                <a:lnTo>
                  <a:pt x="578" y="124"/>
                </a:lnTo>
                <a:lnTo>
                  <a:pt x="577" y="127"/>
                </a:lnTo>
                <a:lnTo>
                  <a:pt x="577" y="127"/>
                </a:lnTo>
                <a:lnTo>
                  <a:pt x="576" y="132"/>
                </a:lnTo>
                <a:lnTo>
                  <a:pt x="574" y="135"/>
                </a:lnTo>
                <a:lnTo>
                  <a:pt x="572" y="139"/>
                </a:lnTo>
                <a:lnTo>
                  <a:pt x="563" y="137"/>
                </a:lnTo>
                <a:lnTo>
                  <a:pt x="563" y="115"/>
                </a:lnTo>
                <a:close/>
                <a:moveTo>
                  <a:pt x="518" y="152"/>
                </a:moveTo>
                <a:lnTo>
                  <a:pt x="518" y="146"/>
                </a:lnTo>
                <a:lnTo>
                  <a:pt x="518" y="146"/>
                </a:lnTo>
                <a:lnTo>
                  <a:pt x="546" y="150"/>
                </a:lnTo>
                <a:lnTo>
                  <a:pt x="546" y="150"/>
                </a:lnTo>
                <a:lnTo>
                  <a:pt x="548" y="151"/>
                </a:lnTo>
                <a:lnTo>
                  <a:pt x="548" y="153"/>
                </a:lnTo>
                <a:lnTo>
                  <a:pt x="548" y="153"/>
                </a:lnTo>
                <a:lnTo>
                  <a:pt x="548" y="157"/>
                </a:lnTo>
                <a:lnTo>
                  <a:pt x="547" y="159"/>
                </a:lnTo>
                <a:lnTo>
                  <a:pt x="547" y="159"/>
                </a:lnTo>
                <a:lnTo>
                  <a:pt x="518" y="152"/>
                </a:lnTo>
                <a:lnTo>
                  <a:pt x="518" y="152"/>
                </a:lnTo>
                <a:close/>
                <a:moveTo>
                  <a:pt x="547" y="159"/>
                </a:moveTo>
                <a:lnTo>
                  <a:pt x="547" y="159"/>
                </a:lnTo>
                <a:lnTo>
                  <a:pt x="547" y="159"/>
                </a:lnTo>
                <a:close/>
                <a:moveTo>
                  <a:pt x="554" y="1180"/>
                </a:moveTo>
                <a:lnTo>
                  <a:pt x="554" y="1171"/>
                </a:lnTo>
                <a:lnTo>
                  <a:pt x="565" y="1183"/>
                </a:lnTo>
                <a:lnTo>
                  <a:pt x="565" y="1183"/>
                </a:lnTo>
                <a:lnTo>
                  <a:pt x="576" y="1207"/>
                </a:lnTo>
                <a:lnTo>
                  <a:pt x="576" y="1207"/>
                </a:lnTo>
                <a:lnTo>
                  <a:pt x="579" y="1215"/>
                </a:lnTo>
                <a:lnTo>
                  <a:pt x="584" y="1218"/>
                </a:lnTo>
                <a:lnTo>
                  <a:pt x="584" y="1218"/>
                </a:lnTo>
                <a:lnTo>
                  <a:pt x="585" y="1219"/>
                </a:lnTo>
                <a:lnTo>
                  <a:pt x="585" y="1220"/>
                </a:lnTo>
                <a:lnTo>
                  <a:pt x="584" y="1223"/>
                </a:lnTo>
                <a:lnTo>
                  <a:pt x="581" y="1225"/>
                </a:lnTo>
                <a:lnTo>
                  <a:pt x="577" y="1226"/>
                </a:lnTo>
                <a:lnTo>
                  <a:pt x="577" y="1226"/>
                </a:lnTo>
                <a:lnTo>
                  <a:pt x="573" y="1229"/>
                </a:lnTo>
                <a:lnTo>
                  <a:pt x="568" y="1232"/>
                </a:lnTo>
                <a:lnTo>
                  <a:pt x="558" y="1242"/>
                </a:lnTo>
                <a:lnTo>
                  <a:pt x="543" y="1255"/>
                </a:lnTo>
                <a:lnTo>
                  <a:pt x="543" y="1255"/>
                </a:lnTo>
                <a:lnTo>
                  <a:pt x="550" y="1233"/>
                </a:lnTo>
                <a:lnTo>
                  <a:pt x="560" y="1202"/>
                </a:lnTo>
                <a:lnTo>
                  <a:pt x="560" y="1202"/>
                </a:lnTo>
                <a:lnTo>
                  <a:pt x="561" y="1194"/>
                </a:lnTo>
                <a:lnTo>
                  <a:pt x="561" y="1193"/>
                </a:lnTo>
                <a:lnTo>
                  <a:pt x="560" y="1193"/>
                </a:lnTo>
                <a:lnTo>
                  <a:pt x="558" y="1194"/>
                </a:lnTo>
                <a:lnTo>
                  <a:pt x="557" y="1196"/>
                </a:lnTo>
                <a:lnTo>
                  <a:pt x="554" y="11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072C4688-326D-4987-858C-CE81B1DFBD3A}"/>
              </a:ext>
            </a:extLst>
          </p:cNvPr>
          <p:cNvSpPr>
            <a:spLocks noEditPoints="1"/>
          </p:cNvSpPr>
          <p:nvPr/>
        </p:nvSpPr>
        <p:spPr bwMode="auto">
          <a:xfrm>
            <a:off x="6334482" y="2687651"/>
            <a:ext cx="1081677" cy="1761173"/>
          </a:xfrm>
          <a:custGeom>
            <a:avLst/>
            <a:gdLst>
              <a:gd name="T0" fmla="*/ 151 w 745"/>
              <a:gd name="T1" fmla="*/ 180 h 1213"/>
              <a:gd name="T2" fmla="*/ 105 w 745"/>
              <a:gd name="T3" fmla="*/ 288 h 1213"/>
              <a:gd name="T4" fmla="*/ 20 w 745"/>
              <a:gd name="T5" fmla="*/ 361 h 1213"/>
              <a:gd name="T6" fmla="*/ 5 w 745"/>
              <a:gd name="T7" fmla="*/ 420 h 1213"/>
              <a:gd name="T8" fmla="*/ 95 w 745"/>
              <a:gd name="T9" fmla="*/ 434 h 1213"/>
              <a:gd name="T10" fmla="*/ 154 w 745"/>
              <a:gd name="T11" fmla="*/ 452 h 1213"/>
              <a:gd name="T12" fmla="*/ 231 w 745"/>
              <a:gd name="T13" fmla="*/ 435 h 1213"/>
              <a:gd name="T14" fmla="*/ 295 w 745"/>
              <a:gd name="T15" fmla="*/ 654 h 1213"/>
              <a:gd name="T16" fmla="*/ 138 w 745"/>
              <a:gd name="T17" fmla="*/ 766 h 1213"/>
              <a:gd name="T18" fmla="*/ 60 w 745"/>
              <a:gd name="T19" fmla="*/ 794 h 1213"/>
              <a:gd name="T20" fmla="*/ 36 w 745"/>
              <a:gd name="T21" fmla="*/ 858 h 1213"/>
              <a:gd name="T22" fmla="*/ 126 w 745"/>
              <a:gd name="T23" fmla="*/ 946 h 1213"/>
              <a:gd name="T24" fmla="*/ 248 w 745"/>
              <a:gd name="T25" fmla="*/ 1071 h 1213"/>
              <a:gd name="T26" fmla="*/ 246 w 745"/>
              <a:gd name="T27" fmla="*/ 1106 h 1213"/>
              <a:gd name="T28" fmla="*/ 220 w 745"/>
              <a:gd name="T29" fmla="*/ 1140 h 1213"/>
              <a:gd name="T30" fmla="*/ 224 w 745"/>
              <a:gd name="T31" fmla="*/ 1167 h 1213"/>
              <a:gd name="T32" fmla="*/ 327 w 745"/>
              <a:gd name="T33" fmla="*/ 1162 h 1213"/>
              <a:gd name="T34" fmla="*/ 400 w 745"/>
              <a:gd name="T35" fmla="*/ 1139 h 1213"/>
              <a:gd name="T36" fmla="*/ 391 w 745"/>
              <a:gd name="T37" fmla="*/ 1120 h 1213"/>
              <a:gd name="T38" fmla="*/ 588 w 745"/>
              <a:gd name="T39" fmla="*/ 1134 h 1213"/>
              <a:gd name="T40" fmla="*/ 565 w 745"/>
              <a:gd name="T41" fmla="*/ 1186 h 1213"/>
              <a:gd name="T42" fmla="*/ 577 w 745"/>
              <a:gd name="T43" fmla="*/ 1199 h 1213"/>
              <a:gd name="T44" fmla="*/ 601 w 745"/>
              <a:gd name="T45" fmla="*/ 1213 h 1213"/>
              <a:gd name="T46" fmla="*/ 700 w 745"/>
              <a:gd name="T47" fmla="*/ 1154 h 1213"/>
              <a:gd name="T48" fmla="*/ 745 w 745"/>
              <a:gd name="T49" fmla="*/ 1108 h 1213"/>
              <a:gd name="T50" fmla="*/ 716 w 745"/>
              <a:gd name="T51" fmla="*/ 1080 h 1213"/>
              <a:gd name="T52" fmla="*/ 677 w 745"/>
              <a:gd name="T53" fmla="*/ 1052 h 1213"/>
              <a:gd name="T54" fmla="*/ 565 w 745"/>
              <a:gd name="T55" fmla="*/ 996 h 1213"/>
              <a:gd name="T56" fmla="*/ 465 w 745"/>
              <a:gd name="T57" fmla="*/ 941 h 1213"/>
              <a:gd name="T58" fmla="*/ 558 w 745"/>
              <a:gd name="T59" fmla="*/ 831 h 1213"/>
              <a:gd name="T60" fmla="*/ 592 w 745"/>
              <a:gd name="T61" fmla="*/ 738 h 1213"/>
              <a:gd name="T62" fmla="*/ 568 w 745"/>
              <a:gd name="T63" fmla="*/ 582 h 1213"/>
              <a:gd name="T64" fmla="*/ 592 w 745"/>
              <a:gd name="T65" fmla="*/ 540 h 1213"/>
              <a:gd name="T66" fmla="*/ 555 w 745"/>
              <a:gd name="T67" fmla="*/ 381 h 1213"/>
              <a:gd name="T68" fmla="*/ 547 w 745"/>
              <a:gd name="T69" fmla="*/ 323 h 1213"/>
              <a:gd name="T70" fmla="*/ 505 w 745"/>
              <a:gd name="T71" fmla="*/ 281 h 1213"/>
              <a:gd name="T72" fmla="*/ 488 w 745"/>
              <a:gd name="T73" fmla="*/ 258 h 1213"/>
              <a:gd name="T74" fmla="*/ 386 w 745"/>
              <a:gd name="T75" fmla="*/ 216 h 1213"/>
              <a:gd name="T76" fmla="*/ 404 w 745"/>
              <a:gd name="T77" fmla="*/ 174 h 1213"/>
              <a:gd name="T78" fmla="*/ 398 w 745"/>
              <a:gd name="T79" fmla="*/ 110 h 1213"/>
              <a:gd name="T80" fmla="*/ 485 w 745"/>
              <a:gd name="T81" fmla="*/ 131 h 1213"/>
              <a:gd name="T82" fmla="*/ 509 w 745"/>
              <a:gd name="T83" fmla="*/ 126 h 1213"/>
              <a:gd name="T84" fmla="*/ 453 w 745"/>
              <a:gd name="T85" fmla="*/ 99 h 1213"/>
              <a:gd name="T86" fmla="*/ 371 w 745"/>
              <a:gd name="T87" fmla="*/ 48 h 1213"/>
              <a:gd name="T88" fmla="*/ 324 w 745"/>
              <a:gd name="T89" fmla="*/ 8 h 1213"/>
              <a:gd name="T90" fmla="*/ 245 w 745"/>
              <a:gd name="T91" fmla="*/ 10 h 1213"/>
              <a:gd name="T92" fmla="*/ 198 w 745"/>
              <a:gd name="T93" fmla="*/ 47 h 1213"/>
              <a:gd name="T94" fmla="*/ 185 w 745"/>
              <a:gd name="T95" fmla="*/ 73 h 1213"/>
              <a:gd name="T96" fmla="*/ 179 w 745"/>
              <a:gd name="T97" fmla="*/ 110 h 1213"/>
              <a:gd name="T98" fmla="*/ 205 w 745"/>
              <a:gd name="T99" fmla="*/ 151 h 1213"/>
              <a:gd name="T100" fmla="*/ 205 w 745"/>
              <a:gd name="T101" fmla="*/ 219 h 1213"/>
              <a:gd name="T102" fmla="*/ 202 w 745"/>
              <a:gd name="T103" fmla="*/ 240 h 1213"/>
              <a:gd name="T104" fmla="*/ 186 w 745"/>
              <a:gd name="T105" fmla="*/ 222 h 1213"/>
              <a:gd name="T106" fmla="*/ 250 w 745"/>
              <a:gd name="T107" fmla="*/ 284 h 1213"/>
              <a:gd name="T108" fmla="*/ 225 w 745"/>
              <a:gd name="T109" fmla="*/ 266 h 1213"/>
              <a:gd name="T110" fmla="*/ 240 w 745"/>
              <a:gd name="T111" fmla="*/ 233 h 1213"/>
              <a:gd name="T112" fmla="*/ 219 w 745"/>
              <a:gd name="T113" fmla="*/ 91 h 1213"/>
              <a:gd name="T114" fmla="*/ 191 w 745"/>
              <a:gd name="T115" fmla="*/ 106 h 1213"/>
              <a:gd name="T116" fmla="*/ 193 w 745"/>
              <a:gd name="T117" fmla="*/ 78 h 1213"/>
              <a:gd name="T118" fmla="*/ 341 w 745"/>
              <a:gd name="T119" fmla="*/ 33 h 1213"/>
              <a:gd name="T120" fmla="*/ 355 w 745"/>
              <a:gd name="T121" fmla="*/ 60 h 1213"/>
              <a:gd name="T122" fmla="*/ 332 w 745"/>
              <a:gd name="T123" fmla="*/ 32 h 1213"/>
              <a:gd name="T124" fmla="*/ 259 w 745"/>
              <a:gd name="T125" fmla="*/ 14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213">
                <a:moveTo>
                  <a:pt x="183" y="138"/>
                </a:moveTo>
                <a:lnTo>
                  <a:pt x="164" y="157"/>
                </a:lnTo>
                <a:lnTo>
                  <a:pt x="164" y="157"/>
                </a:lnTo>
                <a:lnTo>
                  <a:pt x="159" y="163"/>
                </a:lnTo>
                <a:lnTo>
                  <a:pt x="156" y="167"/>
                </a:lnTo>
                <a:lnTo>
                  <a:pt x="153" y="173"/>
                </a:lnTo>
                <a:lnTo>
                  <a:pt x="151" y="180"/>
                </a:lnTo>
                <a:lnTo>
                  <a:pt x="151" y="180"/>
                </a:lnTo>
                <a:lnTo>
                  <a:pt x="145" y="203"/>
                </a:lnTo>
                <a:lnTo>
                  <a:pt x="138" y="223"/>
                </a:lnTo>
                <a:lnTo>
                  <a:pt x="138" y="223"/>
                </a:lnTo>
                <a:lnTo>
                  <a:pt x="130" y="246"/>
                </a:lnTo>
                <a:lnTo>
                  <a:pt x="121" y="264"/>
                </a:lnTo>
                <a:lnTo>
                  <a:pt x="121" y="264"/>
                </a:lnTo>
                <a:lnTo>
                  <a:pt x="113" y="276"/>
                </a:lnTo>
                <a:lnTo>
                  <a:pt x="105" y="288"/>
                </a:lnTo>
                <a:lnTo>
                  <a:pt x="105" y="288"/>
                </a:lnTo>
                <a:lnTo>
                  <a:pt x="94" y="296"/>
                </a:lnTo>
                <a:lnTo>
                  <a:pt x="68" y="314"/>
                </a:lnTo>
                <a:lnTo>
                  <a:pt x="54" y="325"/>
                </a:lnTo>
                <a:lnTo>
                  <a:pt x="41" y="338"/>
                </a:lnTo>
                <a:lnTo>
                  <a:pt x="29" y="350"/>
                </a:lnTo>
                <a:lnTo>
                  <a:pt x="20" y="361"/>
                </a:lnTo>
                <a:lnTo>
                  <a:pt x="20" y="361"/>
                </a:lnTo>
                <a:lnTo>
                  <a:pt x="9" y="381"/>
                </a:lnTo>
                <a:lnTo>
                  <a:pt x="2" y="396"/>
                </a:lnTo>
                <a:lnTo>
                  <a:pt x="1" y="402"/>
                </a:lnTo>
                <a:lnTo>
                  <a:pt x="0" y="408"/>
                </a:lnTo>
                <a:lnTo>
                  <a:pt x="0" y="413"/>
                </a:lnTo>
                <a:lnTo>
                  <a:pt x="1" y="416"/>
                </a:lnTo>
                <a:lnTo>
                  <a:pt x="1" y="416"/>
                </a:lnTo>
                <a:lnTo>
                  <a:pt x="5" y="420"/>
                </a:lnTo>
                <a:lnTo>
                  <a:pt x="12" y="423"/>
                </a:lnTo>
                <a:lnTo>
                  <a:pt x="20" y="427"/>
                </a:lnTo>
                <a:lnTo>
                  <a:pt x="31" y="429"/>
                </a:lnTo>
                <a:lnTo>
                  <a:pt x="53" y="434"/>
                </a:lnTo>
                <a:lnTo>
                  <a:pt x="64" y="435"/>
                </a:lnTo>
                <a:lnTo>
                  <a:pt x="74" y="435"/>
                </a:lnTo>
                <a:lnTo>
                  <a:pt x="74" y="435"/>
                </a:lnTo>
                <a:lnTo>
                  <a:pt x="95" y="434"/>
                </a:lnTo>
                <a:lnTo>
                  <a:pt x="119" y="432"/>
                </a:lnTo>
                <a:lnTo>
                  <a:pt x="145" y="427"/>
                </a:lnTo>
                <a:lnTo>
                  <a:pt x="145" y="427"/>
                </a:lnTo>
                <a:lnTo>
                  <a:pt x="145" y="432"/>
                </a:lnTo>
                <a:lnTo>
                  <a:pt x="146" y="440"/>
                </a:lnTo>
                <a:lnTo>
                  <a:pt x="147" y="443"/>
                </a:lnTo>
                <a:lnTo>
                  <a:pt x="151" y="448"/>
                </a:lnTo>
                <a:lnTo>
                  <a:pt x="154" y="452"/>
                </a:lnTo>
                <a:lnTo>
                  <a:pt x="160" y="454"/>
                </a:lnTo>
                <a:lnTo>
                  <a:pt x="160" y="454"/>
                </a:lnTo>
                <a:lnTo>
                  <a:pt x="169" y="454"/>
                </a:lnTo>
                <a:lnTo>
                  <a:pt x="179" y="453"/>
                </a:lnTo>
                <a:lnTo>
                  <a:pt x="191" y="450"/>
                </a:lnTo>
                <a:lnTo>
                  <a:pt x="203" y="446"/>
                </a:lnTo>
                <a:lnTo>
                  <a:pt x="223" y="439"/>
                </a:lnTo>
                <a:lnTo>
                  <a:pt x="231" y="435"/>
                </a:lnTo>
                <a:lnTo>
                  <a:pt x="231" y="435"/>
                </a:lnTo>
                <a:lnTo>
                  <a:pt x="245" y="495"/>
                </a:lnTo>
                <a:lnTo>
                  <a:pt x="257" y="545"/>
                </a:lnTo>
                <a:lnTo>
                  <a:pt x="263" y="567"/>
                </a:lnTo>
                <a:lnTo>
                  <a:pt x="269" y="586"/>
                </a:lnTo>
                <a:lnTo>
                  <a:pt x="269" y="586"/>
                </a:lnTo>
                <a:lnTo>
                  <a:pt x="282" y="620"/>
                </a:lnTo>
                <a:lnTo>
                  <a:pt x="295" y="654"/>
                </a:lnTo>
                <a:lnTo>
                  <a:pt x="305" y="679"/>
                </a:lnTo>
                <a:lnTo>
                  <a:pt x="309" y="690"/>
                </a:lnTo>
                <a:lnTo>
                  <a:pt x="309" y="690"/>
                </a:lnTo>
                <a:lnTo>
                  <a:pt x="226" y="729"/>
                </a:lnTo>
                <a:lnTo>
                  <a:pt x="171" y="755"/>
                </a:lnTo>
                <a:lnTo>
                  <a:pt x="145" y="766"/>
                </a:lnTo>
                <a:lnTo>
                  <a:pt x="145" y="766"/>
                </a:lnTo>
                <a:lnTo>
                  <a:pt x="138" y="766"/>
                </a:lnTo>
                <a:lnTo>
                  <a:pt x="123" y="766"/>
                </a:lnTo>
                <a:lnTo>
                  <a:pt x="113" y="766"/>
                </a:lnTo>
                <a:lnTo>
                  <a:pt x="103" y="769"/>
                </a:lnTo>
                <a:lnTo>
                  <a:pt x="91" y="772"/>
                </a:lnTo>
                <a:lnTo>
                  <a:pt x="80" y="778"/>
                </a:lnTo>
                <a:lnTo>
                  <a:pt x="80" y="778"/>
                </a:lnTo>
                <a:lnTo>
                  <a:pt x="70" y="785"/>
                </a:lnTo>
                <a:lnTo>
                  <a:pt x="60" y="794"/>
                </a:lnTo>
                <a:lnTo>
                  <a:pt x="51" y="804"/>
                </a:lnTo>
                <a:lnTo>
                  <a:pt x="44" y="816"/>
                </a:lnTo>
                <a:lnTo>
                  <a:pt x="38" y="827"/>
                </a:lnTo>
                <a:lnTo>
                  <a:pt x="34" y="838"/>
                </a:lnTo>
                <a:lnTo>
                  <a:pt x="34" y="849"/>
                </a:lnTo>
                <a:lnTo>
                  <a:pt x="34" y="854"/>
                </a:lnTo>
                <a:lnTo>
                  <a:pt x="36" y="858"/>
                </a:lnTo>
                <a:lnTo>
                  <a:pt x="36" y="858"/>
                </a:lnTo>
                <a:lnTo>
                  <a:pt x="39" y="863"/>
                </a:lnTo>
                <a:lnTo>
                  <a:pt x="42" y="868"/>
                </a:lnTo>
                <a:lnTo>
                  <a:pt x="54" y="881"/>
                </a:lnTo>
                <a:lnTo>
                  <a:pt x="68" y="895"/>
                </a:lnTo>
                <a:lnTo>
                  <a:pt x="84" y="909"/>
                </a:lnTo>
                <a:lnTo>
                  <a:pt x="112" y="934"/>
                </a:lnTo>
                <a:lnTo>
                  <a:pt x="126" y="946"/>
                </a:lnTo>
                <a:lnTo>
                  <a:pt x="126" y="946"/>
                </a:lnTo>
                <a:lnTo>
                  <a:pt x="143" y="960"/>
                </a:lnTo>
                <a:lnTo>
                  <a:pt x="163" y="976"/>
                </a:lnTo>
                <a:lnTo>
                  <a:pt x="163" y="976"/>
                </a:lnTo>
                <a:lnTo>
                  <a:pt x="282" y="1054"/>
                </a:lnTo>
                <a:lnTo>
                  <a:pt x="282" y="1054"/>
                </a:lnTo>
                <a:lnTo>
                  <a:pt x="274" y="1058"/>
                </a:lnTo>
                <a:lnTo>
                  <a:pt x="257" y="1066"/>
                </a:lnTo>
                <a:lnTo>
                  <a:pt x="248" y="1071"/>
                </a:lnTo>
                <a:lnTo>
                  <a:pt x="240" y="1077"/>
                </a:lnTo>
                <a:lnTo>
                  <a:pt x="236" y="1084"/>
                </a:lnTo>
                <a:lnTo>
                  <a:pt x="235" y="1086"/>
                </a:lnTo>
                <a:lnTo>
                  <a:pt x="235" y="1090"/>
                </a:lnTo>
                <a:lnTo>
                  <a:pt x="235" y="1090"/>
                </a:lnTo>
                <a:lnTo>
                  <a:pt x="237" y="1095"/>
                </a:lnTo>
                <a:lnTo>
                  <a:pt x="240" y="1100"/>
                </a:lnTo>
                <a:lnTo>
                  <a:pt x="246" y="1106"/>
                </a:lnTo>
                <a:lnTo>
                  <a:pt x="251" y="1111"/>
                </a:lnTo>
                <a:lnTo>
                  <a:pt x="261" y="1118"/>
                </a:lnTo>
                <a:lnTo>
                  <a:pt x="264" y="1120"/>
                </a:lnTo>
                <a:lnTo>
                  <a:pt x="264" y="1120"/>
                </a:lnTo>
                <a:lnTo>
                  <a:pt x="256" y="1123"/>
                </a:lnTo>
                <a:lnTo>
                  <a:pt x="238" y="1130"/>
                </a:lnTo>
                <a:lnTo>
                  <a:pt x="229" y="1134"/>
                </a:lnTo>
                <a:lnTo>
                  <a:pt x="220" y="1140"/>
                </a:lnTo>
                <a:lnTo>
                  <a:pt x="215" y="1147"/>
                </a:lnTo>
                <a:lnTo>
                  <a:pt x="213" y="1150"/>
                </a:lnTo>
                <a:lnTo>
                  <a:pt x="212" y="1153"/>
                </a:lnTo>
                <a:lnTo>
                  <a:pt x="212" y="1153"/>
                </a:lnTo>
                <a:lnTo>
                  <a:pt x="213" y="1157"/>
                </a:lnTo>
                <a:lnTo>
                  <a:pt x="213" y="1159"/>
                </a:lnTo>
                <a:lnTo>
                  <a:pt x="218" y="1164"/>
                </a:lnTo>
                <a:lnTo>
                  <a:pt x="224" y="1167"/>
                </a:lnTo>
                <a:lnTo>
                  <a:pt x="232" y="1170"/>
                </a:lnTo>
                <a:lnTo>
                  <a:pt x="240" y="1171"/>
                </a:lnTo>
                <a:lnTo>
                  <a:pt x="251" y="1171"/>
                </a:lnTo>
                <a:lnTo>
                  <a:pt x="261" y="1171"/>
                </a:lnTo>
                <a:lnTo>
                  <a:pt x="271" y="1170"/>
                </a:lnTo>
                <a:lnTo>
                  <a:pt x="271" y="1170"/>
                </a:lnTo>
                <a:lnTo>
                  <a:pt x="296" y="1165"/>
                </a:lnTo>
                <a:lnTo>
                  <a:pt x="327" y="1162"/>
                </a:lnTo>
                <a:lnTo>
                  <a:pt x="377" y="1156"/>
                </a:lnTo>
                <a:lnTo>
                  <a:pt x="377" y="1156"/>
                </a:lnTo>
                <a:lnTo>
                  <a:pt x="384" y="1153"/>
                </a:lnTo>
                <a:lnTo>
                  <a:pt x="389" y="1152"/>
                </a:lnTo>
                <a:lnTo>
                  <a:pt x="394" y="1150"/>
                </a:lnTo>
                <a:lnTo>
                  <a:pt x="396" y="1146"/>
                </a:lnTo>
                <a:lnTo>
                  <a:pt x="398" y="1143"/>
                </a:lnTo>
                <a:lnTo>
                  <a:pt x="400" y="1139"/>
                </a:lnTo>
                <a:lnTo>
                  <a:pt x="400" y="1137"/>
                </a:lnTo>
                <a:lnTo>
                  <a:pt x="400" y="1133"/>
                </a:lnTo>
                <a:lnTo>
                  <a:pt x="400" y="1133"/>
                </a:lnTo>
                <a:lnTo>
                  <a:pt x="398" y="1131"/>
                </a:lnTo>
                <a:lnTo>
                  <a:pt x="397" y="1129"/>
                </a:lnTo>
                <a:lnTo>
                  <a:pt x="394" y="1124"/>
                </a:lnTo>
                <a:lnTo>
                  <a:pt x="393" y="1123"/>
                </a:lnTo>
                <a:lnTo>
                  <a:pt x="391" y="1120"/>
                </a:lnTo>
                <a:lnTo>
                  <a:pt x="391" y="1118"/>
                </a:lnTo>
                <a:lnTo>
                  <a:pt x="394" y="1114"/>
                </a:lnTo>
                <a:lnTo>
                  <a:pt x="394" y="1114"/>
                </a:lnTo>
                <a:lnTo>
                  <a:pt x="398" y="1106"/>
                </a:lnTo>
                <a:lnTo>
                  <a:pt x="402" y="1097"/>
                </a:lnTo>
                <a:lnTo>
                  <a:pt x="406" y="1086"/>
                </a:lnTo>
                <a:lnTo>
                  <a:pt x="588" y="1134"/>
                </a:lnTo>
                <a:lnTo>
                  <a:pt x="588" y="1134"/>
                </a:lnTo>
                <a:lnTo>
                  <a:pt x="585" y="1140"/>
                </a:lnTo>
                <a:lnTo>
                  <a:pt x="575" y="1152"/>
                </a:lnTo>
                <a:lnTo>
                  <a:pt x="571" y="1160"/>
                </a:lnTo>
                <a:lnTo>
                  <a:pt x="566" y="1169"/>
                </a:lnTo>
                <a:lnTo>
                  <a:pt x="564" y="1176"/>
                </a:lnTo>
                <a:lnTo>
                  <a:pt x="564" y="1182"/>
                </a:lnTo>
                <a:lnTo>
                  <a:pt x="564" y="1182"/>
                </a:lnTo>
                <a:lnTo>
                  <a:pt x="565" y="1186"/>
                </a:lnTo>
                <a:lnTo>
                  <a:pt x="567" y="1190"/>
                </a:lnTo>
                <a:lnTo>
                  <a:pt x="569" y="1192"/>
                </a:lnTo>
                <a:lnTo>
                  <a:pt x="572" y="1193"/>
                </a:lnTo>
                <a:lnTo>
                  <a:pt x="575" y="1195"/>
                </a:lnTo>
                <a:lnTo>
                  <a:pt x="578" y="1195"/>
                </a:lnTo>
                <a:lnTo>
                  <a:pt x="578" y="1195"/>
                </a:lnTo>
                <a:lnTo>
                  <a:pt x="577" y="1197"/>
                </a:lnTo>
                <a:lnTo>
                  <a:pt x="577" y="1199"/>
                </a:lnTo>
                <a:lnTo>
                  <a:pt x="577" y="1202"/>
                </a:lnTo>
                <a:lnTo>
                  <a:pt x="578" y="1204"/>
                </a:lnTo>
                <a:lnTo>
                  <a:pt x="580" y="1208"/>
                </a:lnTo>
                <a:lnTo>
                  <a:pt x="585" y="1211"/>
                </a:lnTo>
                <a:lnTo>
                  <a:pt x="592" y="1213"/>
                </a:lnTo>
                <a:lnTo>
                  <a:pt x="592" y="1213"/>
                </a:lnTo>
                <a:lnTo>
                  <a:pt x="597" y="1213"/>
                </a:lnTo>
                <a:lnTo>
                  <a:pt x="601" y="1213"/>
                </a:lnTo>
                <a:lnTo>
                  <a:pt x="612" y="1211"/>
                </a:lnTo>
                <a:lnTo>
                  <a:pt x="624" y="1206"/>
                </a:lnTo>
                <a:lnTo>
                  <a:pt x="637" y="1199"/>
                </a:lnTo>
                <a:lnTo>
                  <a:pt x="660" y="1184"/>
                </a:lnTo>
                <a:lnTo>
                  <a:pt x="681" y="1170"/>
                </a:lnTo>
                <a:lnTo>
                  <a:pt x="681" y="1170"/>
                </a:lnTo>
                <a:lnTo>
                  <a:pt x="693" y="1160"/>
                </a:lnTo>
                <a:lnTo>
                  <a:pt x="700" y="1154"/>
                </a:lnTo>
                <a:lnTo>
                  <a:pt x="707" y="1147"/>
                </a:lnTo>
                <a:lnTo>
                  <a:pt x="719" y="1138"/>
                </a:lnTo>
                <a:lnTo>
                  <a:pt x="719" y="1138"/>
                </a:lnTo>
                <a:lnTo>
                  <a:pt x="733" y="1126"/>
                </a:lnTo>
                <a:lnTo>
                  <a:pt x="738" y="1121"/>
                </a:lnTo>
                <a:lnTo>
                  <a:pt x="742" y="1117"/>
                </a:lnTo>
                <a:lnTo>
                  <a:pt x="744" y="1112"/>
                </a:lnTo>
                <a:lnTo>
                  <a:pt x="745" y="1108"/>
                </a:lnTo>
                <a:lnTo>
                  <a:pt x="745" y="1105"/>
                </a:lnTo>
                <a:lnTo>
                  <a:pt x="744" y="1101"/>
                </a:lnTo>
                <a:lnTo>
                  <a:pt x="744" y="1101"/>
                </a:lnTo>
                <a:lnTo>
                  <a:pt x="740" y="1095"/>
                </a:lnTo>
                <a:lnTo>
                  <a:pt x="735" y="1090"/>
                </a:lnTo>
                <a:lnTo>
                  <a:pt x="726" y="1085"/>
                </a:lnTo>
                <a:lnTo>
                  <a:pt x="716" y="1080"/>
                </a:lnTo>
                <a:lnTo>
                  <a:pt x="716" y="1080"/>
                </a:lnTo>
                <a:lnTo>
                  <a:pt x="694" y="1072"/>
                </a:lnTo>
                <a:lnTo>
                  <a:pt x="694" y="1072"/>
                </a:lnTo>
                <a:lnTo>
                  <a:pt x="694" y="1071"/>
                </a:lnTo>
                <a:lnTo>
                  <a:pt x="693" y="1068"/>
                </a:lnTo>
                <a:lnTo>
                  <a:pt x="691" y="1064"/>
                </a:lnTo>
                <a:lnTo>
                  <a:pt x="683" y="1058"/>
                </a:lnTo>
                <a:lnTo>
                  <a:pt x="683" y="1058"/>
                </a:lnTo>
                <a:lnTo>
                  <a:pt x="677" y="1052"/>
                </a:lnTo>
                <a:lnTo>
                  <a:pt x="673" y="1048"/>
                </a:lnTo>
                <a:lnTo>
                  <a:pt x="669" y="1045"/>
                </a:lnTo>
                <a:lnTo>
                  <a:pt x="654" y="1039"/>
                </a:lnTo>
                <a:lnTo>
                  <a:pt x="654" y="1039"/>
                </a:lnTo>
                <a:lnTo>
                  <a:pt x="612" y="1020"/>
                </a:lnTo>
                <a:lnTo>
                  <a:pt x="579" y="1006"/>
                </a:lnTo>
                <a:lnTo>
                  <a:pt x="579" y="1006"/>
                </a:lnTo>
                <a:lnTo>
                  <a:pt x="565" y="996"/>
                </a:lnTo>
                <a:lnTo>
                  <a:pt x="545" y="981"/>
                </a:lnTo>
                <a:lnTo>
                  <a:pt x="522" y="965"/>
                </a:lnTo>
                <a:lnTo>
                  <a:pt x="513" y="959"/>
                </a:lnTo>
                <a:lnTo>
                  <a:pt x="505" y="954"/>
                </a:lnTo>
                <a:lnTo>
                  <a:pt x="505" y="954"/>
                </a:lnTo>
                <a:lnTo>
                  <a:pt x="490" y="948"/>
                </a:lnTo>
                <a:lnTo>
                  <a:pt x="476" y="943"/>
                </a:lnTo>
                <a:lnTo>
                  <a:pt x="465" y="941"/>
                </a:lnTo>
                <a:lnTo>
                  <a:pt x="457" y="940"/>
                </a:lnTo>
                <a:lnTo>
                  <a:pt x="457" y="940"/>
                </a:lnTo>
                <a:lnTo>
                  <a:pt x="459" y="939"/>
                </a:lnTo>
                <a:lnTo>
                  <a:pt x="461" y="935"/>
                </a:lnTo>
                <a:lnTo>
                  <a:pt x="473" y="922"/>
                </a:lnTo>
                <a:lnTo>
                  <a:pt x="514" y="880"/>
                </a:lnTo>
                <a:lnTo>
                  <a:pt x="536" y="855"/>
                </a:lnTo>
                <a:lnTo>
                  <a:pt x="558" y="831"/>
                </a:lnTo>
                <a:lnTo>
                  <a:pt x="575" y="810"/>
                </a:lnTo>
                <a:lnTo>
                  <a:pt x="581" y="801"/>
                </a:lnTo>
                <a:lnTo>
                  <a:pt x="586" y="794"/>
                </a:lnTo>
                <a:lnTo>
                  <a:pt x="586" y="794"/>
                </a:lnTo>
                <a:lnTo>
                  <a:pt x="588" y="786"/>
                </a:lnTo>
                <a:lnTo>
                  <a:pt x="590" y="778"/>
                </a:lnTo>
                <a:lnTo>
                  <a:pt x="592" y="759"/>
                </a:lnTo>
                <a:lnTo>
                  <a:pt x="592" y="738"/>
                </a:lnTo>
                <a:lnTo>
                  <a:pt x="592" y="717"/>
                </a:lnTo>
                <a:lnTo>
                  <a:pt x="587" y="682"/>
                </a:lnTo>
                <a:lnTo>
                  <a:pt x="586" y="665"/>
                </a:lnTo>
                <a:lnTo>
                  <a:pt x="586" y="665"/>
                </a:lnTo>
                <a:lnTo>
                  <a:pt x="577" y="623"/>
                </a:lnTo>
                <a:lnTo>
                  <a:pt x="571" y="595"/>
                </a:lnTo>
                <a:lnTo>
                  <a:pt x="568" y="582"/>
                </a:lnTo>
                <a:lnTo>
                  <a:pt x="568" y="582"/>
                </a:lnTo>
                <a:lnTo>
                  <a:pt x="572" y="580"/>
                </a:lnTo>
                <a:lnTo>
                  <a:pt x="581" y="575"/>
                </a:lnTo>
                <a:lnTo>
                  <a:pt x="585" y="571"/>
                </a:lnTo>
                <a:lnTo>
                  <a:pt x="590" y="566"/>
                </a:lnTo>
                <a:lnTo>
                  <a:pt x="592" y="559"/>
                </a:lnTo>
                <a:lnTo>
                  <a:pt x="593" y="552"/>
                </a:lnTo>
                <a:lnTo>
                  <a:pt x="593" y="552"/>
                </a:lnTo>
                <a:lnTo>
                  <a:pt x="592" y="540"/>
                </a:lnTo>
                <a:lnTo>
                  <a:pt x="590" y="523"/>
                </a:lnTo>
                <a:lnTo>
                  <a:pt x="579" y="485"/>
                </a:lnTo>
                <a:lnTo>
                  <a:pt x="564" y="434"/>
                </a:lnTo>
                <a:lnTo>
                  <a:pt x="578" y="413"/>
                </a:lnTo>
                <a:lnTo>
                  <a:pt x="578" y="413"/>
                </a:lnTo>
                <a:lnTo>
                  <a:pt x="566" y="398"/>
                </a:lnTo>
                <a:lnTo>
                  <a:pt x="559" y="387"/>
                </a:lnTo>
                <a:lnTo>
                  <a:pt x="555" y="381"/>
                </a:lnTo>
                <a:lnTo>
                  <a:pt x="554" y="375"/>
                </a:lnTo>
                <a:lnTo>
                  <a:pt x="554" y="375"/>
                </a:lnTo>
                <a:lnTo>
                  <a:pt x="553" y="365"/>
                </a:lnTo>
                <a:lnTo>
                  <a:pt x="553" y="351"/>
                </a:lnTo>
                <a:lnTo>
                  <a:pt x="552" y="337"/>
                </a:lnTo>
                <a:lnTo>
                  <a:pt x="549" y="330"/>
                </a:lnTo>
                <a:lnTo>
                  <a:pt x="547" y="323"/>
                </a:lnTo>
                <a:lnTo>
                  <a:pt x="547" y="323"/>
                </a:lnTo>
                <a:lnTo>
                  <a:pt x="544" y="317"/>
                </a:lnTo>
                <a:lnTo>
                  <a:pt x="538" y="310"/>
                </a:lnTo>
                <a:lnTo>
                  <a:pt x="531" y="303"/>
                </a:lnTo>
                <a:lnTo>
                  <a:pt x="523" y="296"/>
                </a:lnTo>
                <a:lnTo>
                  <a:pt x="509" y="286"/>
                </a:lnTo>
                <a:lnTo>
                  <a:pt x="503" y="283"/>
                </a:lnTo>
                <a:lnTo>
                  <a:pt x="503" y="283"/>
                </a:lnTo>
                <a:lnTo>
                  <a:pt x="505" y="281"/>
                </a:lnTo>
                <a:lnTo>
                  <a:pt x="505" y="276"/>
                </a:lnTo>
                <a:lnTo>
                  <a:pt x="503" y="273"/>
                </a:lnTo>
                <a:lnTo>
                  <a:pt x="502" y="271"/>
                </a:lnTo>
                <a:lnTo>
                  <a:pt x="500" y="268"/>
                </a:lnTo>
                <a:lnTo>
                  <a:pt x="498" y="265"/>
                </a:lnTo>
                <a:lnTo>
                  <a:pt x="498" y="265"/>
                </a:lnTo>
                <a:lnTo>
                  <a:pt x="492" y="262"/>
                </a:lnTo>
                <a:lnTo>
                  <a:pt x="488" y="258"/>
                </a:lnTo>
                <a:lnTo>
                  <a:pt x="482" y="257"/>
                </a:lnTo>
                <a:lnTo>
                  <a:pt x="469" y="256"/>
                </a:lnTo>
                <a:lnTo>
                  <a:pt x="469" y="256"/>
                </a:lnTo>
                <a:lnTo>
                  <a:pt x="453" y="257"/>
                </a:lnTo>
                <a:lnTo>
                  <a:pt x="441" y="258"/>
                </a:lnTo>
                <a:lnTo>
                  <a:pt x="432" y="260"/>
                </a:lnTo>
                <a:lnTo>
                  <a:pt x="389" y="243"/>
                </a:lnTo>
                <a:lnTo>
                  <a:pt x="386" y="216"/>
                </a:lnTo>
                <a:lnTo>
                  <a:pt x="386" y="216"/>
                </a:lnTo>
                <a:lnTo>
                  <a:pt x="391" y="212"/>
                </a:lnTo>
                <a:lnTo>
                  <a:pt x="397" y="207"/>
                </a:lnTo>
                <a:lnTo>
                  <a:pt x="403" y="202"/>
                </a:lnTo>
                <a:lnTo>
                  <a:pt x="403" y="202"/>
                </a:lnTo>
                <a:lnTo>
                  <a:pt x="404" y="194"/>
                </a:lnTo>
                <a:lnTo>
                  <a:pt x="404" y="186"/>
                </a:lnTo>
                <a:lnTo>
                  <a:pt x="404" y="174"/>
                </a:lnTo>
                <a:lnTo>
                  <a:pt x="402" y="163"/>
                </a:lnTo>
                <a:lnTo>
                  <a:pt x="398" y="143"/>
                </a:lnTo>
                <a:lnTo>
                  <a:pt x="396" y="133"/>
                </a:lnTo>
                <a:lnTo>
                  <a:pt x="396" y="133"/>
                </a:lnTo>
                <a:lnTo>
                  <a:pt x="397" y="124"/>
                </a:lnTo>
                <a:lnTo>
                  <a:pt x="398" y="117"/>
                </a:lnTo>
                <a:lnTo>
                  <a:pt x="398" y="110"/>
                </a:lnTo>
                <a:lnTo>
                  <a:pt x="398" y="110"/>
                </a:lnTo>
                <a:lnTo>
                  <a:pt x="398" y="108"/>
                </a:lnTo>
                <a:lnTo>
                  <a:pt x="400" y="108"/>
                </a:lnTo>
                <a:lnTo>
                  <a:pt x="406" y="108"/>
                </a:lnTo>
                <a:lnTo>
                  <a:pt x="426" y="113"/>
                </a:lnTo>
                <a:lnTo>
                  <a:pt x="470" y="126"/>
                </a:lnTo>
                <a:lnTo>
                  <a:pt x="470" y="126"/>
                </a:lnTo>
                <a:lnTo>
                  <a:pt x="479" y="128"/>
                </a:lnTo>
                <a:lnTo>
                  <a:pt x="485" y="131"/>
                </a:lnTo>
                <a:lnTo>
                  <a:pt x="495" y="137"/>
                </a:lnTo>
                <a:lnTo>
                  <a:pt x="501" y="140"/>
                </a:lnTo>
                <a:lnTo>
                  <a:pt x="503" y="140"/>
                </a:lnTo>
                <a:lnTo>
                  <a:pt x="505" y="140"/>
                </a:lnTo>
                <a:lnTo>
                  <a:pt x="505" y="140"/>
                </a:lnTo>
                <a:lnTo>
                  <a:pt x="508" y="135"/>
                </a:lnTo>
                <a:lnTo>
                  <a:pt x="509" y="131"/>
                </a:lnTo>
                <a:lnTo>
                  <a:pt x="509" y="126"/>
                </a:lnTo>
                <a:lnTo>
                  <a:pt x="508" y="124"/>
                </a:lnTo>
                <a:lnTo>
                  <a:pt x="507" y="121"/>
                </a:lnTo>
                <a:lnTo>
                  <a:pt x="507" y="121"/>
                </a:lnTo>
                <a:lnTo>
                  <a:pt x="503" y="118"/>
                </a:lnTo>
                <a:lnTo>
                  <a:pt x="499" y="115"/>
                </a:lnTo>
                <a:lnTo>
                  <a:pt x="485" y="110"/>
                </a:lnTo>
                <a:lnTo>
                  <a:pt x="453" y="99"/>
                </a:lnTo>
                <a:lnTo>
                  <a:pt x="453" y="99"/>
                </a:lnTo>
                <a:lnTo>
                  <a:pt x="446" y="97"/>
                </a:lnTo>
                <a:lnTo>
                  <a:pt x="435" y="94"/>
                </a:lnTo>
                <a:lnTo>
                  <a:pt x="413" y="92"/>
                </a:lnTo>
                <a:lnTo>
                  <a:pt x="384" y="89"/>
                </a:lnTo>
                <a:lnTo>
                  <a:pt x="384" y="89"/>
                </a:lnTo>
                <a:lnTo>
                  <a:pt x="382" y="82"/>
                </a:lnTo>
                <a:lnTo>
                  <a:pt x="378" y="67"/>
                </a:lnTo>
                <a:lnTo>
                  <a:pt x="371" y="48"/>
                </a:lnTo>
                <a:lnTo>
                  <a:pt x="367" y="40"/>
                </a:lnTo>
                <a:lnTo>
                  <a:pt x="362" y="33"/>
                </a:lnTo>
                <a:lnTo>
                  <a:pt x="362" y="33"/>
                </a:lnTo>
                <a:lnTo>
                  <a:pt x="357" y="27"/>
                </a:lnTo>
                <a:lnTo>
                  <a:pt x="351" y="22"/>
                </a:lnTo>
                <a:lnTo>
                  <a:pt x="345" y="19"/>
                </a:lnTo>
                <a:lnTo>
                  <a:pt x="340" y="14"/>
                </a:lnTo>
                <a:lnTo>
                  <a:pt x="324" y="8"/>
                </a:lnTo>
                <a:lnTo>
                  <a:pt x="304" y="1"/>
                </a:lnTo>
                <a:lnTo>
                  <a:pt x="304" y="1"/>
                </a:lnTo>
                <a:lnTo>
                  <a:pt x="298" y="0"/>
                </a:lnTo>
                <a:lnTo>
                  <a:pt x="292" y="0"/>
                </a:lnTo>
                <a:lnTo>
                  <a:pt x="279" y="0"/>
                </a:lnTo>
                <a:lnTo>
                  <a:pt x="268" y="2"/>
                </a:lnTo>
                <a:lnTo>
                  <a:pt x="256" y="6"/>
                </a:lnTo>
                <a:lnTo>
                  <a:pt x="245" y="10"/>
                </a:lnTo>
                <a:lnTo>
                  <a:pt x="237" y="14"/>
                </a:lnTo>
                <a:lnTo>
                  <a:pt x="230" y="19"/>
                </a:lnTo>
                <a:lnTo>
                  <a:pt x="230" y="19"/>
                </a:lnTo>
                <a:lnTo>
                  <a:pt x="220" y="27"/>
                </a:lnTo>
                <a:lnTo>
                  <a:pt x="211" y="36"/>
                </a:lnTo>
                <a:lnTo>
                  <a:pt x="211" y="36"/>
                </a:lnTo>
                <a:lnTo>
                  <a:pt x="203" y="42"/>
                </a:lnTo>
                <a:lnTo>
                  <a:pt x="198" y="47"/>
                </a:lnTo>
                <a:lnTo>
                  <a:pt x="197" y="51"/>
                </a:lnTo>
                <a:lnTo>
                  <a:pt x="196" y="53"/>
                </a:lnTo>
                <a:lnTo>
                  <a:pt x="196" y="53"/>
                </a:lnTo>
                <a:lnTo>
                  <a:pt x="193" y="60"/>
                </a:lnTo>
                <a:lnTo>
                  <a:pt x="193" y="65"/>
                </a:lnTo>
                <a:lnTo>
                  <a:pt x="193" y="71"/>
                </a:lnTo>
                <a:lnTo>
                  <a:pt x="193" y="71"/>
                </a:lnTo>
                <a:lnTo>
                  <a:pt x="185" y="73"/>
                </a:lnTo>
                <a:lnTo>
                  <a:pt x="178" y="78"/>
                </a:lnTo>
                <a:lnTo>
                  <a:pt x="174" y="80"/>
                </a:lnTo>
                <a:lnTo>
                  <a:pt x="173" y="84"/>
                </a:lnTo>
                <a:lnTo>
                  <a:pt x="173" y="84"/>
                </a:lnTo>
                <a:lnTo>
                  <a:pt x="172" y="87"/>
                </a:lnTo>
                <a:lnTo>
                  <a:pt x="172" y="91"/>
                </a:lnTo>
                <a:lnTo>
                  <a:pt x="174" y="100"/>
                </a:lnTo>
                <a:lnTo>
                  <a:pt x="179" y="110"/>
                </a:lnTo>
                <a:lnTo>
                  <a:pt x="184" y="118"/>
                </a:lnTo>
                <a:lnTo>
                  <a:pt x="184" y="118"/>
                </a:lnTo>
                <a:lnTo>
                  <a:pt x="191" y="125"/>
                </a:lnTo>
                <a:lnTo>
                  <a:pt x="199" y="131"/>
                </a:lnTo>
                <a:lnTo>
                  <a:pt x="207" y="135"/>
                </a:lnTo>
                <a:lnTo>
                  <a:pt x="207" y="154"/>
                </a:lnTo>
                <a:lnTo>
                  <a:pt x="207" y="154"/>
                </a:lnTo>
                <a:lnTo>
                  <a:pt x="205" y="151"/>
                </a:lnTo>
                <a:lnTo>
                  <a:pt x="198" y="145"/>
                </a:lnTo>
                <a:lnTo>
                  <a:pt x="190" y="139"/>
                </a:lnTo>
                <a:lnTo>
                  <a:pt x="186" y="138"/>
                </a:lnTo>
                <a:lnTo>
                  <a:pt x="183" y="138"/>
                </a:lnTo>
                <a:lnTo>
                  <a:pt x="183" y="138"/>
                </a:lnTo>
                <a:close/>
                <a:moveTo>
                  <a:pt x="205" y="216"/>
                </a:moveTo>
                <a:lnTo>
                  <a:pt x="205" y="216"/>
                </a:lnTo>
                <a:lnTo>
                  <a:pt x="205" y="219"/>
                </a:lnTo>
                <a:lnTo>
                  <a:pt x="207" y="225"/>
                </a:lnTo>
                <a:lnTo>
                  <a:pt x="207" y="225"/>
                </a:lnTo>
                <a:lnTo>
                  <a:pt x="213" y="230"/>
                </a:lnTo>
                <a:lnTo>
                  <a:pt x="217" y="232"/>
                </a:lnTo>
                <a:lnTo>
                  <a:pt x="217" y="232"/>
                </a:lnTo>
                <a:lnTo>
                  <a:pt x="211" y="236"/>
                </a:lnTo>
                <a:lnTo>
                  <a:pt x="202" y="240"/>
                </a:lnTo>
                <a:lnTo>
                  <a:pt x="202" y="240"/>
                </a:lnTo>
                <a:lnTo>
                  <a:pt x="197" y="239"/>
                </a:lnTo>
                <a:lnTo>
                  <a:pt x="191" y="236"/>
                </a:lnTo>
                <a:lnTo>
                  <a:pt x="185" y="231"/>
                </a:lnTo>
                <a:lnTo>
                  <a:pt x="183" y="229"/>
                </a:lnTo>
                <a:lnTo>
                  <a:pt x="183" y="226"/>
                </a:lnTo>
                <a:lnTo>
                  <a:pt x="183" y="226"/>
                </a:lnTo>
                <a:lnTo>
                  <a:pt x="184" y="224"/>
                </a:lnTo>
                <a:lnTo>
                  <a:pt x="186" y="222"/>
                </a:lnTo>
                <a:lnTo>
                  <a:pt x="193" y="218"/>
                </a:lnTo>
                <a:lnTo>
                  <a:pt x="205" y="216"/>
                </a:lnTo>
                <a:lnTo>
                  <a:pt x="205" y="216"/>
                </a:lnTo>
                <a:close/>
                <a:moveTo>
                  <a:pt x="257" y="242"/>
                </a:moveTo>
                <a:lnTo>
                  <a:pt x="271" y="262"/>
                </a:lnTo>
                <a:lnTo>
                  <a:pt x="271" y="262"/>
                </a:lnTo>
                <a:lnTo>
                  <a:pt x="258" y="275"/>
                </a:lnTo>
                <a:lnTo>
                  <a:pt x="250" y="284"/>
                </a:lnTo>
                <a:lnTo>
                  <a:pt x="244" y="289"/>
                </a:lnTo>
                <a:lnTo>
                  <a:pt x="244" y="289"/>
                </a:lnTo>
                <a:lnTo>
                  <a:pt x="242" y="289"/>
                </a:lnTo>
                <a:lnTo>
                  <a:pt x="238" y="288"/>
                </a:lnTo>
                <a:lnTo>
                  <a:pt x="231" y="282"/>
                </a:lnTo>
                <a:lnTo>
                  <a:pt x="220" y="275"/>
                </a:lnTo>
                <a:lnTo>
                  <a:pt x="220" y="275"/>
                </a:lnTo>
                <a:lnTo>
                  <a:pt x="225" y="266"/>
                </a:lnTo>
                <a:lnTo>
                  <a:pt x="231" y="256"/>
                </a:lnTo>
                <a:lnTo>
                  <a:pt x="231" y="256"/>
                </a:lnTo>
                <a:lnTo>
                  <a:pt x="238" y="246"/>
                </a:lnTo>
                <a:lnTo>
                  <a:pt x="242" y="239"/>
                </a:lnTo>
                <a:lnTo>
                  <a:pt x="243" y="237"/>
                </a:lnTo>
                <a:lnTo>
                  <a:pt x="243" y="236"/>
                </a:lnTo>
                <a:lnTo>
                  <a:pt x="243" y="236"/>
                </a:lnTo>
                <a:lnTo>
                  <a:pt x="240" y="233"/>
                </a:lnTo>
                <a:lnTo>
                  <a:pt x="243" y="232"/>
                </a:lnTo>
                <a:lnTo>
                  <a:pt x="243" y="232"/>
                </a:lnTo>
                <a:lnTo>
                  <a:pt x="255" y="233"/>
                </a:lnTo>
                <a:lnTo>
                  <a:pt x="257" y="242"/>
                </a:lnTo>
                <a:close/>
                <a:moveTo>
                  <a:pt x="222" y="84"/>
                </a:moveTo>
                <a:lnTo>
                  <a:pt x="222" y="84"/>
                </a:lnTo>
                <a:lnTo>
                  <a:pt x="222" y="86"/>
                </a:lnTo>
                <a:lnTo>
                  <a:pt x="219" y="91"/>
                </a:lnTo>
                <a:lnTo>
                  <a:pt x="215" y="102"/>
                </a:lnTo>
                <a:lnTo>
                  <a:pt x="215" y="102"/>
                </a:lnTo>
                <a:lnTo>
                  <a:pt x="211" y="114"/>
                </a:lnTo>
                <a:lnTo>
                  <a:pt x="210" y="121"/>
                </a:lnTo>
                <a:lnTo>
                  <a:pt x="210" y="121"/>
                </a:lnTo>
                <a:lnTo>
                  <a:pt x="202" y="115"/>
                </a:lnTo>
                <a:lnTo>
                  <a:pt x="195" y="110"/>
                </a:lnTo>
                <a:lnTo>
                  <a:pt x="191" y="106"/>
                </a:lnTo>
                <a:lnTo>
                  <a:pt x="189" y="102"/>
                </a:lnTo>
                <a:lnTo>
                  <a:pt x="189" y="102"/>
                </a:lnTo>
                <a:lnTo>
                  <a:pt x="183" y="91"/>
                </a:lnTo>
                <a:lnTo>
                  <a:pt x="183" y="87"/>
                </a:lnTo>
                <a:lnTo>
                  <a:pt x="186" y="81"/>
                </a:lnTo>
                <a:lnTo>
                  <a:pt x="186" y="81"/>
                </a:lnTo>
                <a:lnTo>
                  <a:pt x="189" y="79"/>
                </a:lnTo>
                <a:lnTo>
                  <a:pt x="193" y="78"/>
                </a:lnTo>
                <a:lnTo>
                  <a:pt x="199" y="78"/>
                </a:lnTo>
                <a:lnTo>
                  <a:pt x="205" y="78"/>
                </a:lnTo>
                <a:lnTo>
                  <a:pt x="217" y="81"/>
                </a:lnTo>
                <a:lnTo>
                  <a:pt x="222" y="84"/>
                </a:lnTo>
                <a:lnTo>
                  <a:pt x="222" y="84"/>
                </a:lnTo>
                <a:close/>
                <a:moveTo>
                  <a:pt x="337" y="29"/>
                </a:moveTo>
                <a:lnTo>
                  <a:pt x="337" y="29"/>
                </a:lnTo>
                <a:lnTo>
                  <a:pt x="341" y="33"/>
                </a:lnTo>
                <a:lnTo>
                  <a:pt x="347" y="36"/>
                </a:lnTo>
                <a:lnTo>
                  <a:pt x="353" y="43"/>
                </a:lnTo>
                <a:lnTo>
                  <a:pt x="353" y="43"/>
                </a:lnTo>
                <a:lnTo>
                  <a:pt x="358" y="52"/>
                </a:lnTo>
                <a:lnTo>
                  <a:pt x="361" y="60"/>
                </a:lnTo>
                <a:lnTo>
                  <a:pt x="363" y="67"/>
                </a:lnTo>
                <a:lnTo>
                  <a:pt x="363" y="67"/>
                </a:lnTo>
                <a:lnTo>
                  <a:pt x="355" y="60"/>
                </a:lnTo>
                <a:lnTo>
                  <a:pt x="338" y="47"/>
                </a:lnTo>
                <a:lnTo>
                  <a:pt x="338" y="47"/>
                </a:lnTo>
                <a:lnTo>
                  <a:pt x="330" y="39"/>
                </a:lnTo>
                <a:lnTo>
                  <a:pt x="329" y="38"/>
                </a:lnTo>
                <a:lnTo>
                  <a:pt x="329" y="36"/>
                </a:lnTo>
                <a:lnTo>
                  <a:pt x="329" y="36"/>
                </a:lnTo>
                <a:lnTo>
                  <a:pt x="330" y="34"/>
                </a:lnTo>
                <a:lnTo>
                  <a:pt x="332" y="32"/>
                </a:lnTo>
                <a:lnTo>
                  <a:pt x="337" y="29"/>
                </a:lnTo>
                <a:lnTo>
                  <a:pt x="337" y="29"/>
                </a:lnTo>
                <a:close/>
                <a:moveTo>
                  <a:pt x="281" y="13"/>
                </a:moveTo>
                <a:lnTo>
                  <a:pt x="244" y="25"/>
                </a:lnTo>
                <a:lnTo>
                  <a:pt x="244" y="25"/>
                </a:lnTo>
                <a:lnTo>
                  <a:pt x="248" y="21"/>
                </a:lnTo>
                <a:lnTo>
                  <a:pt x="252" y="18"/>
                </a:lnTo>
                <a:lnTo>
                  <a:pt x="259" y="14"/>
                </a:lnTo>
                <a:lnTo>
                  <a:pt x="259" y="14"/>
                </a:lnTo>
                <a:lnTo>
                  <a:pt x="272" y="8"/>
                </a:lnTo>
                <a:lnTo>
                  <a:pt x="277" y="8"/>
                </a:lnTo>
                <a:lnTo>
                  <a:pt x="281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568F98CC-A926-4ED8-BDD5-B7B7B31D1C9C}"/>
              </a:ext>
            </a:extLst>
          </p:cNvPr>
          <p:cNvSpPr>
            <a:spLocks noEditPoints="1"/>
          </p:cNvSpPr>
          <p:nvPr/>
        </p:nvSpPr>
        <p:spPr bwMode="auto">
          <a:xfrm>
            <a:off x="6408203" y="4725902"/>
            <a:ext cx="846045" cy="1637042"/>
          </a:xfrm>
          <a:custGeom>
            <a:avLst/>
            <a:gdLst>
              <a:gd name="T0" fmla="*/ 257 w 707"/>
              <a:gd name="T1" fmla="*/ 162 h 1368"/>
              <a:gd name="T2" fmla="*/ 283 w 707"/>
              <a:gd name="T3" fmla="*/ 224 h 1368"/>
              <a:gd name="T4" fmla="*/ 257 w 707"/>
              <a:gd name="T5" fmla="*/ 243 h 1368"/>
              <a:gd name="T6" fmla="*/ 193 w 707"/>
              <a:gd name="T7" fmla="*/ 293 h 1368"/>
              <a:gd name="T8" fmla="*/ 140 w 707"/>
              <a:gd name="T9" fmla="*/ 398 h 1368"/>
              <a:gd name="T10" fmla="*/ 75 w 707"/>
              <a:gd name="T11" fmla="*/ 426 h 1368"/>
              <a:gd name="T12" fmla="*/ 43 w 707"/>
              <a:gd name="T13" fmla="*/ 448 h 1368"/>
              <a:gd name="T14" fmla="*/ 0 w 707"/>
              <a:gd name="T15" fmla="*/ 539 h 1368"/>
              <a:gd name="T16" fmla="*/ 46 w 707"/>
              <a:gd name="T17" fmla="*/ 643 h 1368"/>
              <a:gd name="T18" fmla="*/ 139 w 707"/>
              <a:gd name="T19" fmla="*/ 629 h 1368"/>
              <a:gd name="T20" fmla="*/ 127 w 707"/>
              <a:gd name="T21" fmla="*/ 722 h 1368"/>
              <a:gd name="T22" fmla="*/ 102 w 707"/>
              <a:gd name="T23" fmla="*/ 908 h 1368"/>
              <a:gd name="T24" fmla="*/ 125 w 707"/>
              <a:gd name="T25" fmla="*/ 1016 h 1368"/>
              <a:gd name="T26" fmla="*/ 140 w 707"/>
              <a:gd name="T27" fmla="*/ 1059 h 1368"/>
              <a:gd name="T28" fmla="*/ 188 w 707"/>
              <a:gd name="T29" fmla="*/ 1247 h 1368"/>
              <a:gd name="T30" fmla="*/ 165 w 707"/>
              <a:gd name="T31" fmla="*/ 1295 h 1368"/>
              <a:gd name="T32" fmla="*/ 132 w 707"/>
              <a:gd name="T33" fmla="*/ 1352 h 1368"/>
              <a:gd name="T34" fmla="*/ 194 w 707"/>
              <a:gd name="T35" fmla="*/ 1368 h 1368"/>
              <a:gd name="T36" fmla="*/ 297 w 707"/>
              <a:gd name="T37" fmla="*/ 1332 h 1368"/>
              <a:gd name="T38" fmla="*/ 291 w 707"/>
              <a:gd name="T39" fmla="*/ 1249 h 1368"/>
              <a:gd name="T40" fmla="*/ 368 w 707"/>
              <a:gd name="T41" fmla="*/ 1191 h 1368"/>
              <a:gd name="T42" fmla="*/ 350 w 707"/>
              <a:gd name="T43" fmla="*/ 1103 h 1368"/>
              <a:gd name="T44" fmla="*/ 315 w 707"/>
              <a:gd name="T45" fmla="*/ 1045 h 1368"/>
              <a:gd name="T46" fmla="*/ 246 w 707"/>
              <a:gd name="T47" fmla="*/ 938 h 1368"/>
              <a:gd name="T48" fmla="*/ 350 w 707"/>
              <a:gd name="T49" fmla="*/ 773 h 1368"/>
              <a:gd name="T50" fmla="*/ 371 w 707"/>
              <a:gd name="T51" fmla="*/ 651 h 1368"/>
              <a:gd name="T52" fmla="*/ 359 w 707"/>
              <a:gd name="T53" fmla="*/ 558 h 1368"/>
              <a:gd name="T54" fmla="*/ 374 w 707"/>
              <a:gd name="T55" fmla="*/ 484 h 1368"/>
              <a:gd name="T56" fmla="*/ 429 w 707"/>
              <a:gd name="T57" fmla="*/ 347 h 1368"/>
              <a:gd name="T58" fmla="*/ 441 w 707"/>
              <a:gd name="T59" fmla="*/ 265 h 1368"/>
              <a:gd name="T60" fmla="*/ 484 w 707"/>
              <a:gd name="T61" fmla="*/ 195 h 1368"/>
              <a:gd name="T62" fmla="*/ 491 w 707"/>
              <a:gd name="T63" fmla="*/ 81 h 1368"/>
              <a:gd name="T64" fmla="*/ 494 w 707"/>
              <a:gd name="T65" fmla="*/ 32 h 1368"/>
              <a:gd name="T66" fmla="*/ 468 w 707"/>
              <a:gd name="T67" fmla="*/ 0 h 1368"/>
              <a:gd name="T68" fmla="*/ 435 w 707"/>
              <a:gd name="T69" fmla="*/ 7 h 1368"/>
              <a:gd name="T70" fmla="*/ 425 w 707"/>
              <a:gd name="T71" fmla="*/ 48 h 1368"/>
              <a:gd name="T72" fmla="*/ 437 w 707"/>
              <a:gd name="T73" fmla="*/ 107 h 1368"/>
              <a:gd name="T74" fmla="*/ 384 w 707"/>
              <a:gd name="T75" fmla="*/ 201 h 1368"/>
              <a:gd name="T76" fmla="*/ 402 w 707"/>
              <a:gd name="T77" fmla="*/ 169 h 1368"/>
              <a:gd name="T78" fmla="*/ 411 w 707"/>
              <a:gd name="T79" fmla="*/ 71 h 1368"/>
              <a:gd name="T80" fmla="*/ 365 w 707"/>
              <a:gd name="T81" fmla="*/ 24 h 1368"/>
              <a:gd name="T82" fmla="*/ 298 w 707"/>
              <a:gd name="T83" fmla="*/ 25 h 1368"/>
              <a:gd name="T84" fmla="*/ 263 w 707"/>
              <a:gd name="T85" fmla="*/ 52 h 1368"/>
              <a:gd name="T86" fmla="*/ 526 w 707"/>
              <a:gd name="T87" fmla="*/ 1102 h 1368"/>
              <a:gd name="T88" fmla="*/ 499 w 707"/>
              <a:gd name="T89" fmla="*/ 1128 h 1368"/>
              <a:gd name="T90" fmla="*/ 503 w 707"/>
              <a:gd name="T91" fmla="*/ 1144 h 1368"/>
              <a:gd name="T92" fmla="*/ 529 w 707"/>
              <a:gd name="T93" fmla="*/ 1172 h 1368"/>
              <a:gd name="T94" fmla="*/ 631 w 707"/>
              <a:gd name="T95" fmla="*/ 1201 h 1368"/>
              <a:gd name="T96" fmla="*/ 668 w 707"/>
              <a:gd name="T97" fmla="*/ 1164 h 1368"/>
              <a:gd name="T98" fmla="*/ 707 w 707"/>
              <a:gd name="T99" fmla="*/ 1116 h 1368"/>
              <a:gd name="T100" fmla="*/ 672 w 707"/>
              <a:gd name="T101" fmla="*/ 1107 h 1368"/>
              <a:gd name="T102" fmla="*/ 647 w 707"/>
              <a:gd name="T103" fmla="*/ 1089 h 1368"/>
              <a:gd name="T104" fmla="*/ 635 w 707"/>
              <a:gd name="T105" fmla="*/ 1080 h 1368"/>
              <a:gd name="T106" fmla="*/ 591 w 707"/>
              <a:gd name="T107" fmla="*/ 1070 h 1368"/>
              <a:gd name="T108" fmla="*/ 552 w 707"/>
              <a:gd name="T109" fmla="*/ 1073 h 1368"/>
              <a:gd name="T110" fmla="*/ 541 w 707"/>
              <a:gd name="T111" fmla="*/ 1066 h 1368"/>
              <a:gd name="T112" fmla="*/ 554 w 707"/>
              <a:gd name="T113" fmla="*/ 1077 h 1368"/>
              <a:gd name="T114" fmla="*/ 602 w 707"/>
              <a:gd name="T115" fmla="*/ 1092 h 1368"/>
              <a:gd name="T116" fmla="*/ 565 w 707"/>
              <a:gd name="T117" fmla="*/ 1096 h 1368"/>
              <a:gd name="T118" fmla="*/ 648 w 707"/>
              <a:gd name="T119" fmla="*/ 1178 h 1368"/>
              <a:gd name="T120" fmla="*/ 635 w 707"/>
              <a:gd name="T121" fmla="*/ 1171 h 1368"/>
              <a:gd name="T122" fmla="*/ 654 w 707"/>
              <a:gd name="T123" fmla="*/ 1165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7" h="1368">
                <a:moveTo>
                  <a:pt x="257" y="105"/>
                </a:moveTo>
                <a:lnTo>
                  <a:pt x="257" y="105"/>
                </a:lnTo>
                <a:lnTo>
                  <a:pt x="258" y="114"/>
                </a:lnTo>
                <a:lnTo>
                  <a:pt x="259" y="130"/>
                </a:lnTo>
                <a:lnTo>
                  <a:pt x="259" y="130"/>
                </a:lnTo>
                <a:lnTo>
                  <a:pt x="258" y="140"/>
                </a:lnTo>
                <a:lnTo>
                  <a:pt x="256" y="151"/>
                </a:lnTo>
                <a:lnTo>
                  <a:pt x="256" y="151"/>
                </a:lnTo>
                <a:lnTo>
                  <a:pt x="257" y="162"/>
                </a:lnTo>
                <a:lnTo>
                  <a:pt x="259" y="177"/>
                </a:lnTo>
                <a:lnTo>
                  <a:pt x="264" y="199"/>
                </a:lnTo>
                <a:lnTo>
                  <a:pt x="264" y="199"/>
                </a:lnTo>
                <a:lnTo>
                  <a:pt x="267" y="210"/>
                </a:lnTo>
                <a:lnTo>
                  <a:pt x="270" y="217"/>
                </a:lnTo>
                <a:lnTo>
                  <a:pt x="272" y="221"/>
                </a:lnTo>
                <a:lnTo>
                  <a:pt x="272" y="221"/>
                </a:lnTo>
                <a:lnTo>
                  <a:pt x="277" y="222"/>
                </a:lnTo>
                <a:lnTo>
                  <a:pt x="283" y="224"/>
                </a:lnTo>
                <a:lnTo>
                  <a:pt x="290" y="225"/>
                </a:lnTo>
                <a:lnTo>
                  <a:pt x="290" y="225"/>
                </a:lnTo>
                <a:lnTo>
                  <a:pt x="282" y="228"/>
                </a:lnTo>
                <a:lnTo>
                  <a:pt x="277" y="231"/>
                </a:lnTo>
                <a:lnTo>
                  <a:pt x="275" y="234"/>
                </a:lnTo>
                <a:lnTo>
                  <a:pt x="270" y="242"/>
                </a:lnTo>
                <a:lnTo>
                  <a:pt x="270" y="242"/>
                </a:lnTo>
                <a:lnTo>
                  <a:pt x="266" y="242"/>
                </a:lnTo>
                <a:lnTo>
                  <a:pt x="257" y="243"/>
                </a:lnTo>
                <a:lnTo>
                  <a:pt x="250" y="244"/>
                </a:lnTo>
                <a:lnTo>
                  <a:pt x="242" y="248"/>
                </a:lnTo>
                <a:lnTo>
                  <a:pt x="232" y="251"/>
                </a:lnTo>
                <a:lnTo>
                  <a:pt x="223" y="257"/>
                </a:lnTo>
                <a:lnTo>
                  <a:pt x="223" y="257"/>
                </a:lnTo>
                <a:lnTo>
                  <a:pt x="213" y="264"/>
                </a:lnTo>
                <a:lnTo>
                  <a:pt x="205" y="274"/>
                </a:lnTo>
                <a:lnTo>
                  <a:pt x="198" y="283"/>
                </a:lnTo>
                <a:lnTo>
                  <a:pt x="193" y="293"/>
                </a:lnTo>
                <a:lnTo>
                  <a:pt x="186" y="309"/>
                </a:lnTo>
                <a:lnTo>
                  <a:pt x="184" y="316"/>
                </a:lnTo>
                <a:lnTo>
                  <a:pt x="184" y="316"/>
                </a:lnTo>
                <a:lnTo>
                  <a:pt x="177" y="326"/>
                </a:lnTo>
                <a:lnTo>
                  <a:pt x="170" y="335"/>
                </a:lnTo>
                <a:lnTo>
                  <a:pt x="164" y="347"/>
                </a:lnTo>
                <a:lnTo>
                  <a:pt x="164" y="347"/>
                </a:lnTo>
                <a:lnTo>
                  <a:pt x="150" y="377"/>
                </a:lnTo>
                <a:lnTo>
                  <a:pt x="140" y="398"/>
                </a:lnTo>
                <a:lnTo>
                  <a:pt x="140" y="398"/>
                </a:lnTo>
                <a:lnTo>
                  <a:pt x="126" y="402"/>
                </a:lnTo>
                <a:lnTo>
                  <a:pt x="104" y="409"/>
                </a:lnTo>
                <a:lnTo>
                  <a:pt x="104" y="409"/>
                </a:lnTo>
                <a:lnTo>
                  <a:pt x="88" y="415"/>
                </a:lnTo>
                <a:lnTo>
                  <a:pt x="81" y="419"/>
                </a:lnTo>
                <a:lnTo>
                  <a:pt x="78" y="422"/>
                </a:lnTo>
                <a:lnTo>
                  <a:pt x="75" y="426"/>
                </a:lnTo>
                <a:lnTo>
                  <a:pt x="75" y="426"/>
                </a:lnTo>
                <a:lnTo>
                  <a:pt x="68" y="433"/>
                </a:lnTo>
                <a:lnTo>
                  <a:pt x="63" y="439"/>
                </a:lnTo>
                <a:lnTo>
                  <a:pt x="58" y="442"/>
                </a:lnTo>
                <a:lnTo>
                  <a:pt x="58" y="442"/>
                </a:lnTo>
                <a:lnTo>
                  <a:pt x="56" y="442"/>
                </a:lnTo>
                <a:lnTo>
                  <a:pt x="50" y="442"/>
                </a:lnTo>
                <a:lnTo>
                  <a:pt x="50" y="442"/>
                </a:lnTo>
                <a:lnTo>
                  <a:pt x="48" y="445"/>
                </a:lnTo>
                <a:lnTo>
                  <a:pt x="43" y="448"/>
                </a:lnTo>
                <a:lnTo>
                  <a:pt x="30" y="461"/>
                </a:lnTo>
                <a:lnTo>
                  <a:pt x="17" y="478"/>
                </a:lnTo>
                <a:lnTo>
                  <a:pt x="8" y="493"/>
                </a:lnTo>
                <a:lnTo>
                  <a:pt x="8" y="493"/>
                </a:lnTo>
                <a:lnTo>
                  <a:pt x="5" y="500"/>
                </a:lnTo>
                <a:lnTo>
                  <a:pt x="2" y="508"/>
                </a:lnTo>
                <a:lnTo>
                  <a:pt x="1" y="518"/>
                </a:lnTo>
                <a:lnTo>
                  <a:pt x="0" y="528"/>
                </a:lnTo>
                <a:lnTo>
                  <a:pt x="0" y="539"/>
                </a:lnTo>
                <a:lnTo>
                  <a:pt x="1" y="551"/>
                </a:lnTo>
                <a:lnTo>
                  <a:pt x="2" y="561"/>
                </a:lnTo>
                <a:lnTo>
                  <a:pt x="5" y="571"/>
                </a:lnTo>
                <a:lnTo>
                  <a:pt x="5" y="571"/>
                </a:lnTo>
                <a:lnTo>
                  <a:pt x="9" y="582"/>
                </a:lnTo>
                <a:lnTo>
                  <a:pt x="15" y="594"/>
                </a:lnTo>
                <a:lnTo>
                  <a:pt x="30" y="622"/>
                </a:lnTo>
                <a:lnTo>
                  <a:pt x="38" y="633"/>
                </a:lnTo>
                <a:lnTo>
                  <a:pt x="46" y="643"/>
                </a:lnTo>
                <a:lnTo>
                  <a:pt x="52" y="650"/>
                </a:lnTo>
                <a:lnTo>
                  <a:pt x="54" y="652"/>
                </a:lnTo>
                <a:lnTo>
                  <a:pt x="56" y="653"/>
                </a:lnTo>
                <a:lnTo>
                  <a:pt x="56" y="653"/>
                </a:lnTo>
                <a:lnTo>
                  <a:pt x="61" y="653"/>
                </a:lnTo>
                <a:lnTo>
                  <a:pt x="67" y="652"/>
                </a:lnTo>
                <a:lnTo>
                  <a:pt x="79" y="648"/>
                </a:lnTo>
                <a:lnTo>
                  <a:pt x="93" y="639"/>
                </a:lnTo>
                <a:lnTo>
                  <a:pt x="139" y="629"/>
                </a:lnTo>
                <a:lnTo>
                  <a:pt x="139" y="629"/>
                </a:lnTo>
                <a:lnTo>
                  <a:pt x="145" y="663"/>
                </a:lnTo>
                <a:lnTo>
                  <a:pt x="145" y="663"/>
                </a:lnTo>
                <a:lnTo>
                  <a:pt x="144" y="665"/>
                </a:lnTo>
                <a:lnTo>
                  <a:pt x="140" y="678"/>
                </a:lnTo>
                <a:lnTo>
                  <a:pt x="140" y="678"/>
                </a:lnTo>
                <a:lnTo>
                  <a:pt x="137" y="691"/>
                </a:lnTo>
                <a:lnTo>
                  <a:pt x="132" y="707"/>
                </a:lnTo>
                <a:lnTo>
                  <a:pt x="127" y="722"/>
                </a:lnTo>
                <a:lnTo>
                  <a:pt x="126" y="730"/>
                </a:lnTo>
                <a:lnTo>
                  <a:pt x="125" y="737"/>
                </a:lnTo>
                <a:lnTo>
                  <a:pt x="125" y="737"/>
                </a:lnTo>
                <a:lnTo>
                  <a:pt x="118" y="875"/>
                </a:lnTo>
                <a:lnTo>
                  <a:pt x="118" y="875"/>
                </a:lnTo>
                <a:lnTo>
                  <a:pt x="114" y="881"/>
                </a:lnTo>
                <a:lnTo>
                  <a:pt x="111" y="888"/>
                </a:lnTo>
                <a:lnTo>
                  <a:pt x="106" y="898"/>
                </a:lnTo>
                <a:lnTo>
                  <a:pt x="102" y="908"/>
                </a:lnTo>
                <a:lnTo>
                  <a:pt x="99" y="922"/>
                </a:lnTo>
                <a:lnTo>
                  <a:pt x="98" y="936"/>
                </a:lnTo>
                <a:lnTo>
                  <a:pt x="99" y="953"/>
                </a:lnTo>
                <a:lnTo>
                  <a:pt x="99" y="953"/>
                </a:lnTo>
                <a:lnTo>
                  <a:pt x="101" y="970"/>
                </a:lnTo>
                <a:lnTo>
                  <a:pt x="106" y="984"/>
                </a:lnTo>
                <a:lnTo>
                  <a:pt x="112" y="997"/>
                </a:lnTo>
                <a:lnTo>
                  <a:pt x="119" y="1007"/>
                </a:lnTo>
                <a:lnTo>
                  <a:pt x="125" y="1016"/>
                </a:lnTo>
                <a:lnTo>
                  <a:pt x="129" y="1021"/>
                </a:lnTo>
                <a:lnTo>
                  <a:pt x="134" y="1026"/>
                </a:lnTo>
                <a:lnTo>
                  <a:pt x="134" y="1026"/>
                </a:lnTo>
                <a:lnTo>
                  <a:pt x="133" y="1030"/>
                </a:lnTo>
                <a:lnTo>
                  <a:pt x="132" y="1034"/>
                </a:lnTo>
                <a:lnTo>
                  <a:pt x="133" y="1041"/>
                </a:lnTo>
                <a:lnTo>
                  <a:pt x="133" y="1041"/>
                </a:lnTo>
                <a:lnTo>
                  <a:pt x="138" y="1054"/>
                </a:lnTo>
                <a:lnTo>
                  <a:pt x="140" y="1059"/>
                </a:lnTo>
                <a:lnTo>
                  <a:pt x="140" y="1059"/>
                </a:lnTo>
                <a:lnTo>
                  <a:pt x="158" y="1118"/>
                </a:lnTo>
                <a:lnTo>
                  <a:pt x="171" y="1161"/>
                </a:lnTo>
                <a:lnTo>
                  <a:pt x="178" y="1185"/>
                </a:lnTo>
                <a:lnTo>
                  <a:pt x="178" y="1185"/>
                </a:lnTo>
                <a:lnTo>
                  <a:pt x="184" y="1214"/>
                </a:lnTo>
                <a:lnTo>
                  <a:pt x="187" y="1233"/>
                </a:lnTo>
                <a:lnTo>
                  <a:pt x="187" y="1233"/>
                </a:lnTo>
                <a:lnTo>
                  <a:pt x="188" y="1247"/>
                </a:lnTo>
                <a:lnTo>
                  <a:pt x="188" y="1258"/>
                </a:lnTo>
                <a:lnTo>
                  <a:pt x="188" y="1263"/>
                </a:lnTo>
                <a:lnTo>
                  <a:pt x="187" y="1268"/>
                </a:lnTo>
                <a:lnTo>
                  <a:pt x="187" y="1268"/>
                </a:lnTo>
                <a:lnTo>
                  <a:pt x="184" y="1274"/>
                </a:lnTo>
                <a:lnTo>
                  <a:pt x="178" y="1280"/>
                </a:lnTo>
                <a:lnTo>
                  <a:pt x="172" y="1287"/>
                </a:lnTo>
                <a:lnTo>
                  <a:pt x="165" y="1295"/>
                </a:lnTo>
                <a:lnTo>
                  <a:pt x="165" y="1295"/>
                </a:lnTo>
                <a:lnTo>
                  <a:pt x="154" y="1315"/>
                </a:lnTo>
                <a:lnTo>
                  <a:pt x="148" y="1324"/>
                </a:lnTo>
                <a:lnTo>
                  <a:pt x="148" y="1324"/>
                </a:lnTo>
                <a:lnTo>
                  <a:pt x="145" y="1328"/>
                </a:lnTo>
                <a:lnTo>
                  <a:pt x="138" y="1335"/>
                </a:lnTo>
                <a:lnTo>
                  <a:pt x="134" y="1340"/>
                </a:lnTo>
                <a:lnTo>
                  <a:pt x="132" y="1345"/>
                </a:lnTo>
                <a:lnTo>
                  <a:pt x="131" y="1349"/>
                </a:lnTo>
                <a:lnTo>
                  <a:pt x="132" y="1352"/>
                </a:lnTo>
                <a:lnTo>
                  <a:pt x="133" y="1354"/>
                </a:lnTo>
                <a:lnTo>
                  <a:pt x="133" y="1354"/>
                </a:lnTo>
                <a:lnTo>
                  <a:pt x="138" y="1359"/>
                </a:lnTo>
                <a:lnTo>
                  <a:pt x="146" y="1361"/>
                </a:lnTo>
                <a:lnTo>
                  <a:pt x="154" y="1363"/>
                </a:lnTo>
                <a:lnTo>
                  <a:pt x="165" y="1366"/>
                </a:lnTo>
                <a:lnTo>
                  <a:pt x="183" y="1368"/>
                </a:lnTo>
                <a:lnTo>
                  <a:pt x="194" y="1368"/>
                </a:lnTo>
                <a:lnTo>
                  <a:pt x="194" y="1368"/>
                </a:lnTo>
                <a:lnTo>
                  <a:pt x="207" y="1366"/>
                </a:lnTo>
                <a:lnTo>
                  <a:pt x="230" y="1359"/>
                </a:lnTo>
                <a:lnTo>
                  <a:pt x="256" y="1352"/>
                </a:lnTo>
                <a:lnTo>
                  <a:pt x="266" y="1347"/>
                </a:lnTo>
                <a:lnTo>
                  <a:pt x="276" y="1343"/>
                </a:lnTo>
                <a:lnTo>
                  <a:pt x="276" y="1343"/>
                </a:lnTo>
                <a:lnTo>
                  <a:pt x="288" y="1336"/>
                </a:lnTo>
                <a:lnTo>
                  <a:pt x="295" y="1334"/>
                </a:lnTo>
                <a:lnTo>
                  <a:pt x="297" y="1332"/>
                </a:lnTo>
                <a:lnTo>
                  <a:pt x="298" y="1328"/>
                </a:lnTo>
                <a:lnTo>
                  <a:pt x="298" y="1328"/>
                </a:lnTo>
                <a:lnTo>
                  <a:pt x="296" y="1306"/>
                </a:lnTo>
                <a:lnTo>
                  <a:pt x="293" y="1283"/>
                </a:lnTo>
                <a:lnTo>
                  <a:pt x="293" y="1283"/>
                </a:lnTo>
                <a:lnTo>
                  <a:pt x="290" y="1264"/>
                </a:lnTo>
                <a:lnTo>
                  <a:pt x="288" y="1254"/>
                </a:lnTo>
                <a:lnTo>
                  <a:pt x="288" y="1254"/>
                </a:lnTo>
                <a:lnTo>
                  <a:pt x="291" y="1249"/>
                </a:lnTo>
                <a:lnTo>
                  <a:pt x="298" y="1237"/>
                </a:lnTo>
                <a:lnTo>
                  <a:pt x="309" y="1223"/>
                </a:lnTo>
                <a:lnTo>
                  <a:pt x="315" y="1217"/>
                </a:lnTo>
                <a:lnTo>
                  <a:pt x="321" y="1212"/>
                </a:lnTo>
                <a:lnTo>
                  <a:pt x="321" y="1212"/>
                </a:lnTo>
                <a:lnTo>
                  <a:pt x="333" y="1207"/>
                </a:lnTo>
                <a:lnTo>
                  <a:pt x="348" y="1201"/>
                </a:lnTo>
                <a:lnTo>
                  <a:pt x="362" y="1195"/>
                </a:lnTo>
                <a:lnTo>
                  <a:pt x="368" y="1191"/>
                </a:lnTo>
                <a:lnTo>
                  <a:pt x="371" y="1188"/>
                </a:lnTo>
                <a:lnTo>
                  <a:pt x="371" y="1188"/>
                </a:lnTo>
                <a:lnTo>
                  <a:pt x="377" y="1181"/>
                </a:lnTo>
                <a:lnTo>
                  <a:pt x="381" y="1175"/>
                </a:lnTo>
                <a:lnTo>
                  <a:pt x="383" y="1169"/>
                </a:lnTo>
                <a:lnTo>
                  <a:pt x="359" y="1133"/>
                </a:lnTo>
                <a:lnTo>
                  <a:pt x="359" y="1133"/>
                </a:lnTo>
                <a:lnTo>
                  <a:pt x="355" y="1117"/>
                </a:lnTo>
                <a:lnTo>
                  <a:pt x="350" y="1103"/>
                </a:lnTo>
                <a:lnTo>
                  <a:pt x="348" y="1097"/>
                </a:lnTo>
                <a:lnTo>
                  <a:pt x="344" y="1092"/>
                </a:lnTo>
                <a:lnTo>
                  <a:pt x="344" y="1092"/>
                </a:lnTo>
                <a:lnTo>
                  <a:pt x="337" y="1085"/>
                </a:lnTo>
                <a:lnTo>
                  <a:pt x="331" y="1080"/>
                </a:lnTo>
                <a:lnTo>
                  <a:pt x="326" y="1078"/>
                </a:lnTo>
                <a:lnTo>
                  <a:pt x="326" y="1078"/>
                </a:lnTo>
                <a:lnTo>
                  <a:pt x="322" y="1062"/>
                </a:lnTo>
                <a:lnTo>
                  <a:pt x="315" y="1045"/>
                </a:lnTo>
                <a:lnTo>
                  <a:pt x="308" y="1027"/>
                </a:lnTo>
                <a:lnTo>
                  <a:pt x="308" y="1027"/>
                </a:lnTo>
                <a:lnTo>
                  <a:pt x="303" y="1019"/>
                </a:lnTo>
                <a:lnTo>
                  <a:pt x="297" y="1012"/>
                </a:lnTo>
                <a:lnTo>
                  <a:pt x="286" y="1000"/>
                </a:lnTo>
                <a:lnTo>
                  <a:pt x="278" y="992"/>
                </a:lnTo>
                <a:lnTo>
                  <a:pt x="275" y="990"/>
                </a:lnTo>
                <a:lnTo>
                  <a:pt x="246" y="938"/>
                </a:lnTo>
                <a:lnTo>
                  <a:pt x="246" y="938"/>
                </a:lnTo>
                <a:lnTo>
                  <a:pt x="250" y="932"/>
                </a:lnTo>
                <a:lnTo>
                  <a:pt x="256" y="922"/>
                </a:lnTo>
                <a:lnTo>
                  <a:pt x="256" y="922"/>
                </a:lnTo>
                <a:lnTo>
                  <a:pt x="276" y="887"/>
                </a:lnTo>
                <a:lnTo>
                  <a:pt x="291" y="859"/>
                </a:lnTo>
                <a:lnTo>
                  <a:pt x="305" y="837"/>
                </a:lnTo>
                <a:lnTo>
                  <a:pt x="305" y="837"/>
                </a:lnTo>
                <a:lnTo>
                  <a:pt x="335" y="795"/>
                </a:lnTo>
                <a:lnTo>
                  <a:pt x="350" y="773"/>
                </a:lnTo>
                <a:lnTo>
                  <a:pt x="361" y="756"/>
                </a:lnTo>
                <a:lnTo>
                  <a:pt x="361" y="756"/>
                </a:lnTo>
                <a:lnTo>
                  <a:pt x="368" y="738"/>
                </a:lnTo>
                <a:lnTo>
                  <a:pt x="370" y="731"/>
                </a:lnTo>
                <a:lnTo>
                  <a:pt x="370" y="731"/>
                </a:lnTo>
                <a:lnTo>
                  <a:pt x="375" y="717"/>
                </a:lnTo>
                <a:lnTo>
                  <a:pt x="375" y="717"/>
                </a:lnTo>
                <a:lnTo>
                  <a:pt x="374" y="688"/>
                </a:lnTo>
                <a:lnTo>
                  <a:pt x="371" y="651"/>
                </a:lnTo>
                <a:lnTo>
                  <a:pt x="371" y="651"/>
                </a:lnTo>
                <a:lnTo>
                  <a:pt x="370" y="640"/>
                </a:lnTo>
                <a:lnTo>
                  <a:pt x="367" y="632"/>
                </a:lnTo>
                <a:lnTo>
                  <a:pt x="363" y="623"/>
                </a:lnTo>
                <a:lnTo>
                  <a:pt x="363" y="623"/>
                </a:lnTo>
                <a:lnTo>
                  <a:pt x="362" y="591"/>
                </a:lnTo>
                <a:lnTo>
                  <a:pt x="361" y="570"/>
                </a:lnTo>
                <a:lnTo>
                  <a:pt x="359" y="558"/>
                </a:lnTo>
                <a:lnTo>
                  <a:pt x="359" y="558"/>
                </a:lnTo>
                <a:lnTo>
                  <a:pt x="352" y="550"/>
                </a:lnTo>
                <a:lnTo>
                  <a:pt x="352" y="527"/>
                </a:lnTo>
                <a:lnTo>
                  <a:pt x="352" y="527"/>
                </a:lnTo>
                <a:lnTo>
                  <a:pt x="362" y="523"/>
                </a:lnTo>
                <a:lnTo>
                  <a:pt x="362" y="523"/>
                </a:lnTo>
                <a:lnTo>
                  <a:pt x="363" y="519"/>
                </a:lnTo>
                <a:lnTo>
                  <a:pt x="365" y="514"/>
                </a:lnTo>
                <a:lnTo>
                  <a:pt x="370" y="495"/>
                </a:lnTo>
                <a:lnTo>
                  <a:pt x="374" y="484"/>
                </a:lnTo>
                <a:lnTo>
                  <a:pt x="378" y="469"/>
                </a:lnTo>
                <a:lnTo>
                  <a:pt x="384" y="455"/>
                </a:lnTo>
                <a:lnTo>
                  <a:pt x="392" y="440"/>
                </a:lnTo>
                <a:lnTo>
                  <a:pt x="392" y="440"/>
                </a:lnTo>
                <a:lnTo>
                  <a:pt x="401" y="423"/>
                </a:lnTo>
                <a:lnTo>
                  <a:pt x="409" y="407"/>
                </a:lnTo>
                <a:lnTo>
                  <a:pt x="415" y="389"/>
                </a:lnTo>
                <a:lnTo>
                  <a:pt x="421" y="374"/>
                </a:lnTo>
                <a:lnTo>
                  <a:pt x="429" y="347"/>
                </a:lnTo>
                <a:lnTo>
                  <a:pt x="433" y="333"/>
                </a:lnTo>
                <a:lnTo>
                  <a:pt x="433" y="333"/>
                </a:lnTo>
                <a:lnTo>
                  <a:pt x="434" y="323"/>
                </a:lnTo>
                <a:lnTo>
                  <a:pt x="433" y="310"/>
                </a:lnTo>
                <a:lnTo>
                  <a:pt x="433" y="297"/>
                </a:lnTo>
                <a:lnTo>
                  <a:pt x="434" y="287"/>
                </a:lnTo>
                <a:lnTo>
                  <a:pt x="434" y="287"/>
                </a:lnTo>
                <a:lnTo>
                  <a:pt x="437" y="273"/>
                </a:lnTo>
                <a:lnTo>
                  <a:pt x="441" y="265"/>
                </a:lnTo>
                <a:lnTo>
                  <a:pt x="441" y="265"/>
                </a:lnTo>
                <a:lnTo>
                  <a:pt x="448" y="252"/>
                </a:lnTo>
                <a:lnTo>
                  <a:pt x="454" y="245"/>
                </a:lnTo>
                <a:lnTo>
                  <a:pt x="461" y="237"/>
                </a:lnTo>
                <a:lnTo>
                  <a:pt x="461" y="237"/>
                </a:lnTo>
                <a:lnTo>
                  <a:pt x="468" y="229"/>
                </a:lnTo>
                <a:lnTo>
                  <a:pt x="474" y="221"/>
                </a:lnTo>
                <a:lnTo>
                  <a:pt x="479" y="209"/>
                </a:lnTo>
                <a:lnTo>
                  <a:pt x="484" y="195"/>
                </a:lnTo>
                <a:lnTo>
                  <a:pt x="484" y="195"/>
                </a:lnTo>
                <a:lnTo>
                  <a:pt x="487" y="185"/>
                </a:lnTo>
                <a:lnTo>
                  <a:pt x="488" y="173"/>
                </a:lnTo>
                <a:lnTo>
                  <a:pt x="488" y="149"/>
                </a:lnTo>
                <a:lnTo>
                  <a:pt x="488" y="129"/>
                </a:lnTo>
                <a:lnTo>
                  <a:pt x="487" y="120"/>
                </a:lnTo>
                <a:lnTo>
                  <a:pt x="488" y="104"/>
                </a:lnTo>
                <a:lnTo>
                  <a:pt x="491" y="81"/>
                </a:lnTo>
                <a:lnTo>
                  <a:pt x="491" y="81"/>
                </a:lnTo>
                <a:lnTo>
                  <a:pt x="500" y="73"/>
                </a:lnTo>
                <a:lnTo>
                  <a:pt x="506" y="67"/>
                </a:lnTo>
                <a:lnTo>
                  <a:pt x="507" y="64"/>
                </a:lnTo>
                <a:lnTo>
                  <a:pt x="508" y="61"/>
                </a:lnTo>
                <a:lnTo>
                  <a:pt x="508" y="61"/>
                </a:lnTo>
                <a:lnTo>
                  <a:pt x="507" y="56"/>
                </a:lnTo>
                <a:lnTo>
                  <a:pt x="502" y="46"/>
                </a:lnTo>
                <a:lnTo>
                  <a:pt x="494" y="32"/>
                </a:lnTo>
                <a:lnTo>
                  <a:pt x="494" y="32"/>
                </a:lnTo>
                <a:lnTo>
                  <a:pt x="491" y="27"/>
                </a:lnTo>
                <a:lnTo>
                  <a:pt x="489" y="20"/>
                </a:lnTo>
                <a:lnTo>
                  <a:pt x="486" y="12"/>
                </a:lnTo>
                <a:lnTo>
                  <a:pt x="483" y="10"/>
                </a:lnTo>
                <a:lnTo>
                  <a:pt x="482" y="7"/>
                </a:lnTo>
                <a:lnTo>
                  <a:pt x="482" y="7"/>
                </a:lnTo>
                <a:lnTo>
                  <a:pt x="474" y="2"/>
                </a:lnTo>
                <a:lnTo>
                  <a:pt x="470" y="0"/>
                </a:lnTo>
                <a:lnTo>
                  <a:pt x="468" y="0"/>
                </a:lnTo>
                <a:lnTo>
                  <a:pt x="468" y="0"/>
                </a:lnTo>
                <a:lnTo>
                  <a:pt x="466" y="1"/>
                </a:lnTo>
                <a:lnTo>
                  <a:pt x="464" y="2"/>
                </a:lnTo>
                <a:lnTo>
                  <a:pt x="463" y="5"/>
                </a:lnTo>
                <a:lnTo>
                  <a:pt x="463" y="5"/>
                </a:lnTo>
                <a:lnTo>
                  <a:pt x="458" y="4"/>
                </a:lnTo>
                <a:lnTo>
                  <a:pt x="448" y="4"/>
                </a:lnTo>
                <a:lnTo>
                  <a:pt x="441" y="5"/>
                </a:lnTo>
                <a:lnTo>
                  <a:pt x="435" y="7"/>
                </a:lnTo>
                <a:lnTo>
                  <a:pt x="429" y="11"/>
                </a:lnTo>
                <a:lnTo>
                  <a:pt x="424" y="17"/>
                </a:lnTo>
                <a:lnTo>
                  <a:pt x="424" y="17"/>
                </a:lnTo>
                <a:lnTo>
                  <a:pt x="422" y="24"/>
                </a:lnTo>
                <a:lnTo>
                  <a:pt x="421" y="30"/>
                </a:lnTo>
                <a:lnTo>
                  <a:pt x="421" y="35"/>
                </a:lnTo>
                <a:lnTo>
                  <a:pt x="421" y="40"/>
                </a:lnTo>
                <a:lnTo>
                  <a:pt x="424" y="46"/>
                </a:lnTo>
                <a:lnTo>
                  <a:pt x="425" y="48"/>
                </a:lnTo>
                <a:lnTo>
                  <a:pt x="425" y="48"/>
                </a:lnTo>
                <a:lnTo>
                  <a:pt x="427" y="59"/>
                </a:lnTo>
                <a:lnTo>
                  <a:pt x="429" y="68"/>
                </a:lnTo>
                <a:lnTo>
                  <a:pt x="431" y="76"/>
                </a:lnTo>
                <a:lnTo>
                  <a:pt x="431" y="76"/>
                </a:lnTo>
                <a:lnTo>
                  <a:pt x="441" y="96"/>
                </a:lnTo>
                <a:lnTo>
                  <a:pt x="441" y="96"/>
                </a:lnTo>
                <a:lnTo>
                  <a:pt x="440" y="102"/>
                </a:lnTo>
                <a:lnTo>
                  <a:pt x="437" y="107"/>
                </a:lnTo>
                <a:lnTo>
                  <a:pt x="437" y="107"/>
                </a:lnTo>
                <a:lnTo>
                  <a:pt x="433" y="112"/>
                </a:lnTo>
                <a:lnTo>
                  <a:pt x="395" y="201"/>
                </a:lnTo>
                <a:lnTo>
                  <a:pt x="395" y="201"/>
                </a:lnTo>
                <a:lnTo>
                  <a:pt x="390" y="202"/>
                </a:lnTo>
                <a:lnTo>
                  <a:pt x="385" y="202"/>
                </a:lnTo>
                <a:lnTo>
                  <a:pt x="384" y="202"/>
                </a:lnTo>
                <a:lnTo>
                  <a:pt x="384" y="201"/>
                </a:lnTo>
                <a:lnTo>
                  <a:pt x="384" y="201"/>
                </a:lnTo>
                <a:lnTo>
                  <a:pt x="384" y="197"/>
                </a:lnTo>
                <a:lnTo>
                  <a:pt x="384" y="195"/>
                </a:lnTo>
                <a:lnTo>
                  <a:pt x="384" y="195"/>
                </a:lnTo>
                <a:lnTo>
                  <a:pt x="397" y="170"/>
                </a:lnTo>
                <a:lnTo>
                  <a:pt x="397" y="170"/>
                </a:lnTo>
                <a:lnTo>
                  <a:pt x="400" y="170"/>
                </a:lnTo>
                <a:lnTo>
                  <a:pt x="401" y="170"/>
                </a:lnTo>
                <a:lnTo>
                  <a:pt x="402" y="169"/>
                </a:lnTo>
                <a:lnTo>
                  <a:pt x="402" y="169"/>
                </a:lnTo>
                <a:lnTo>
                  <a:pt x="405" y="156"/>
                </a:lnTo>
                <a:lnTo>
                  <a:pt x="409" y="138"/>
                </a:lnTo>
                <a:lnTo>
                  <a:pt x="409" y="138"/>
                </a:lnTo>
                <a:lnTo>
                  <a:pt x="410" y="130"/>
                </a:lnTo>
                <a:lnTo>
                  <a:pt x="411" y="118"/>
                </a:lnTo>
                <a:lnTo>
                  <a:pt x="411" y="104"/>
                </a:lnTo>
                <a:lnTo>
                  <a:pt x="411" y="104"/>
                </a:lnTo>
                <a:lnTo>
                  <a:pt x="412" y="85"/>
                </a:lnTo>
                <a:lnTo>
                  <a:pt x="411" y="71"/>
                </a:lnTo>
                <a:lnTo>
                  <a:pt x="410" y="63"/>
                </a:lnTo>
                <a:lnTo>
                  <a:pt x="410" y="63"/>
                </a:lnTo>
                <a:lnTo>
                  <a:pt x="408" y="59"/>
                </a:lnTo>
                <a:lnTo>
                  <a:pt x="403" y="52"/>
                </a:lnTo>
                <a:lnTo>
                  <a:pt x="396" y="45"/>
                </a:lnTo>
                <a:lnTo>
                  <a:pt x="385" y="37"/>
                </a:lnTo>
                <a:lnTo>
                  <a:pt x="385" y="37"/>
                </a:lnTo>
                <a:lnTo>
                  <a:pt x="375" y="30"/>
                </a:lnTo>
                <a:lnTo>
                  <a:pt x="365" y="24"/>
                </a:lnTo>
                <a:lnTo>
                  <a:pt x="356" y="21"/>
                </a:lnTo>
                <a:lnTo>
                  <a:pt x="346" y="20"/>
                </a:lnTo>
                <a:lnTo>
                  <a:pt x="346" y="20"/>
                </a:lnTo>
                <a:lnTo>
                  <a:pt x="329" y="20"/>
                </a:lnTo>
                <a:lnTo>
                  <a:pt x="323" y="21"/>
                </a:lnTo>
                <a:lnTo>
                  <a:pt x="323" y="21"/>
                </a:lnTo>
                <a:lnTo>
                  <a:pt x="315" y="21"/>
                </a:lnTo>
                <a:lnTo>
                  <a:pt x="306" y="22"/>
                </a:lnTo>
                <a:lnTo>
                  <a:pt x="298" y="25"/>
                </a:lnTo>
                <a:lnTo>
                  <a:pt x="298" y="25"/>
                </a:lnTo>
                <a:lnTo>
                  <a:pt x="289" y="30"/>
                </a:lnTo>
                <a:lnTo>
                  <a:pt x="282" y="35"/>
                </a:lnTo>
                <a:lnTo>
                  <a:pt x="275" y="43"/>
                </a:lnTo>
                <a:lnTo>
                  <a:pt x="275" y="43"/>
                </a:lnTo>
                <a:lnTo>
                  <a:pt x="270" y="45"/>
                </a:lnTo>
                <a:lnTo>
                  <a:pt x="266" y="47"/>
                </a:lnTo>
                <a:lnTo>
                  <a:pt x="263" y="52"/>
                </a:lnTo>
                <a:lnTo>
                  <a:pt x="263" y="52"/>
                </a:lnTo>
                <a:lnTo>
                  <a:pt x="259" y="61"/>
                </a:lnTo>
                <a:lnTo>
                  <a:pt x="254" y="76"/>
                </a:lnTo>
                <a:lnTo>
                  <a:pt x="251" y="90"/>
                </a:lnTo>
                <a:lnTo>
                  <a:pt x="250" y="94"/>
                </a:lnTo>
                <a:lnTo>
                  <a:pt x="250" y="97"/>
                </a:lnTo>
                <a:lnTo>
                  <a:pt x="250" y="97"/>
                </a:lnTo>
                <a:lnTo>
                  <a:pt x="257" y="105"/>
                </a:lnTo>
                <a:lnTo>
                  <a:pt x="257" y="105"/>
                </a:lnTo>
                <a:close/>
                <a:moveTo>
                  <a:pt x="526" y="1102"/>
                </a:moveTo>
                <a:lnTo>
                  <a:pt x="500" y="1111"/>
                </a:lnTo>
                <a:lnTo>
                  <a:pt x="497" y="1116"/>
                </a:lnTo>
                <a:lnTo>
                  <a:pt x="497" y="1116"/>
                </a:lnTo>
                <a:lnTo>
                  <a:pt x="494" y="1116"/>
                </a:lnTo>
                <a:lnTo>
                  <a:pt x="493" y="1117"/>
                </a:lnTo>
                <a:lnTo>
                  <a:pt x="493" y="1119"/>
                </a:lnTo>
                <a:lnTo>
                  <a:pt x="493" y="1119"/>
                </a:lnTo>
                <a:lnTo>
                  <a:pt x="495" y="1124"/>
                </a:lnTo>
                <a:lnTo>
                  <a:pt x="499" y="1128"/>
                </a:lnTo>
                <a:lnTo>
                  <a:pt x="503" y="1131"/>
                </a:lnTo>
                <a:lnTo>
                  <a:pt x="503" y="1131"/>
                </a:lnTo>
                <a:lnTo>
                  <a:pt x="504" y="1131"/>
                </a:lnTo>
                <a:lnTo>
                  <a:pt x="506" y="1131"/>
                </a:lnTo>
                <a:lnTo>
                  <a:pt x="506" y="1133"/>
                </a:lnTo>
                <a:lnTo>
                  <a:pt x="506" y="1136"/>
                </a:lnTo>
                <a:lnTo>
                  <a:pt x="506" y="1136"/>
                </a:lnTo>
                <a:lnTo>
                  <a:pt x="503" y="1142"/>
                </a:lnTo>
                <a:lnTo>
                  <a:pt x="503" y="1144"/>
                </a:lnTo>
                <a:lnTo>
                  <a:pt x="506" y="1146"/>
                </a:lnTo>
                <a:lnTo>
                  <a:pt x="506" y="1146"/>
                </a:lnTo>
                <a:lnTo>
                  <a:pt x="510" y="1150"/>
                </a:lnTo>
                <a:lnTo>
                  <a:pt x="514" y="1150"/>
                </a:lnTo>
                <a:lnTo>
                  <a:pt x="514" y="1150"/>
                </a:lnTo>
                <a:lnTo>
                  <a:pt x="519" y="1159"/>
                </a:lnTo>
                <a:lnTo>
                  <a:pt x="523" y="1166"/>
                </a:lnTo>
                <a:lnTo>
                  <a:pt x="529" y="1172"/>
                </a:lnTo>
                <a:lnTo>
                  <a:pt x="529" y="1172"/>
                </a:lnTo>
                <a:lnTo>
                  <a:pt x="539" y="1179"/>
                </a:lnTo>
                <a:lnTo>
                  <a:pt x="555" y="1188"/>
                </a:lnTo>
                <a:lnTo>
                  <a:pt x="555" y="1188"/>
                </a:lnTo>
                <a:lnTo>
                  <a:pt x="568" y="1194"/>
                </a:lnTo>
                <a:lnTo>
                  <a:pt x="582" y="1198"/>
                </a:lnTo>
                <a:lnTo>
                  <a:pt x="599" y="1201"/>
                </a:lnTo>
                <a:lnTo>
                  <a:pt x="615" y="1202"/>
                </a:lnTo>
                <a:lnTo>
                  <a:pt x="615" y="1202"/>
                </a:lnTo>
                <a:lnTo>
                  <a:pt x="631" y="1201"/>
                </a:lnTo>
                <a:lnTo>
                  <a:pt x="642" y="1199"/>
                </a:lnTo>
                <a:lnTo>
                  <a:pt x="651" y="1197"/>
                </a:lnTo>
                <a:lnTo>
                  <a:pt x="653" y="1195"/>
                </a:lnTo>
                <a:lnTo>
                  <a:pt x="654" y="1194"/>
                </a:lnTo>
                <a:lnTo>
                  <a:pt x="654" y="1194"/>
                </a:lnTo>
                <a:lnTo>
                  <a:pt x="660" y="1184"/>
                </a:lnTo>
                <a:lnTo>
                  <a:pt x="664" y="1177"/>
                </a:lnTo>
                <a:lnTo>
                  <a:pt x="664" y="1177"/>
                </a:lnTo>
                <a:lnTo>
                  <a:pt x="668" y="1164"/>
                </a:lnTo>
                <a:lnTo>
                  <a:pt x="675" y="1151"/>
                </a:lnTo>
                <a:lnTo>
                  <a:pt x="675" y="1151"/>
                </a:lnTo>
                <a:lnTo>
                  <a:pt x="691" y="1126"/>
                </a:lnTo>
                <a:lnTo>
                  <a:pt x="691" y="1126"/>
                </a:lnTo>
                <a:lnTo>
                  <a:pt x="694" y="1124"/>
                </a:lnTo>
                <a:lnTo>
                  <a:pt x="700" y="1120"/>
                </a:lnTo>
                <a:lnTo>
                  <a:pt x="705" y="1118"/>
                </a:lnTo>
                <a:lnTo>
                  <a:pt x="707" y="1116"/>
                </a:lnTo>
                <a:lnTo>
                  <a:pt x="707" y="1116"/>
                </a:lnTo>
                <a:lnTo>
                  <a:pt x="707" y="1116"/>
                </a:lnTo>
                <a:lnTo>
                  <a:pt x="707" y="1113"/>
                </a:lnTo>
                <a:lnTo>
                  <a:pt x="707" y="1112"/>
                </a:lnTo>
                <a:lnTo>
                  <a:pt x="704" y="1111"/>
                </a:lnTo>
                <a:lnTo>
                  <a:pt x="698" y="1110"/>
                </a:lnTo>
                <a:lnTo>
                  <a:pt x="698" y="1110"/>
                </a:lnTo>
                <a:lnTo>
                  <a:pt x="681" y="1107"/>
                </a:lnTo>
                <a:lnTo>
                  <a:pt x="672" y="1107"/>
                </a:lnTo>
                <a:lnTo>
                  <a:pt x="672" y="1107"/>
                </a:lnTo>
                <a:lnTo>
                  <a:pt x="667" y="1107"/>
                </a:lnTo>
                <a:lnTo>
                  <a:pt x="664" y="1109"/>
                </a:lnTo>
                <a:lnTo>
                  <a:pt x="664" y="1109"/>
                </a:lnTo>
                <a:lnTo>
                  <a:pt x="655" y="1109"/>
                </a:lnTo>
                <a:lnTo>
                  <a:pt x="646" y="1109"/>
                </a:lnTo>
                <a:lnTo>
                  <a:pt x="646" y="1096"/>
                </a:lnTo>
                <a:lnTo>
                  <a:pt x="646" y="1096"/>
                </a:lnTo>
                <a:lnTo>
                  <a:pt x="647" y="1092"/>
                </a:lnTo>
                <a:lnTo>
                  <a:pt x="647" y="1089"/>
                </a:lnTo>
                <a:lnTo>
                  <a:pt x="647" y="1086"/>
                </a:lnTo>
                <a:lnTo>
                  <a:pt x="647" y="1086"/>
                </a:lnTo>
                <a:lnTo>
                  <a:pt x="647" y="1082"/>
                </a:lnTo>
                <a:lnTo>
                  <a:pt x="646" y="1082"/>
                </a:lnTo>
                <a:lnTo>
                  <a:pt x="644" y="1080"/>
                </a:lnTo>
                <a:lnTo>
                  <a:pt x="644" y="1080"/>
                </a:lnTo>
                <a:lnTo>
                  <a:pt x="639" y="1080"/>
                </a:lnTo>
                <a:lnTo>
                  <a:pt x="635" y="1080"/>
                </a:lnTo>
                <a:lnTo>
                  <a:pt x="635" y="1080"/>
                </a:lnTo>
                <a:lnTo>
                  <a:pt x="632" y="1082"/>
                </a:lnTo>
                <a:lnTo>
                  <a:pt x="629" y="1082"/>
                </a:lnTo>
                <a:lnTo>
                  <a:pt x="629" y="1082"/>
                </a:lnTo>
                <a:lnTo>
                  <a:pt x="621" y="1086"/>
                </a:lnTo>
                <a:lnTo>
                  <a:pt x="614" y="1090"/>
                </a:lnTo>
                <a:lnTo>
                  <a:pt x="614" y="1090"/>
                </a:lnTo>
                <a:lnTo>
                  <a:pt x="605" y="1082"/>
                </a:lnTo>
                <a:lnTo>
                  <a:pt x="596" y="1074"/>
                </a:lnTo>
                <a:lnTo>
                  <a:pt x="591" y="1070"/>
                </a:lnTo>
                <a:lnTo>
                  <a:pt x="591" y="1070"/>
                </a:lnTo>
                <a:lnTo>
                  <a:pt x="583" y="1065"/>
                </a:lnTo>
                <a:lnTo>
                  <a:pt x="580" y="1065"/>
                </a:lnTo>
                <a:lnTo>
                  <a:pt x="575" y="1065"/>
                </a:lnTo>
                <a:lnTo>
                  <a:pt x="575" y="1065"/>
                </a:lnTo>
                <a:lnTo>
                  <a:pt x="568" y="1067"/>
                </a:lnTo>
                <a:lnTo>
                  <a:pt x="561" y="1070"/>
                </a:lnTo>
                <a:lnTo>
                  <a:pt x="552" y="1073"/>
                </a:lnTo>
                <a:lnTo>
                  <a:pt x="552" y="1073"/>
                </a:lnTo>
                <a:lnTo>
                  <a:pt x="548" y="1077"/>
                </a:lnTo>
                <a:lnTo>
                  <a:pt x="543" y="1083"/>
                </a:lnTo>
                <a:lnTo>
                  <a:pt x="539" y="1090"/>
                </a:lnTo>
                <a:lnTo>
                  <a:pt x="534" y="1092"/>
                </a:lnTo>
                <a:lnTo>
                  <a:pt x="543" y="1070"/>
                </a:lnTo>
                <a:lnTo>
                  <a:pt x="543" y="1070"/>
                </a:lnTo>
                <a:lnTo>
                  <a:pt x="542" y="1069"/>
                </a:lnTo>
                <a:lnTo>
                  <a:pt x="541" y="1066"/>
                </a:lnTo>
                <a:lnTo>
                  <a:pt x="541" y="1066"/>
                </a:lnTo>
                <a:lnTo>
                  <a:pt x="540" y="1066"/>
                </a:lnTo>
                <a:lnTo>
                  <a:pt x="539" y="1067"/>
                </a:lnTo>
                <a:lnTo>
                  <a:pt x="537" y="1070"/>
                </a:lnTo>
                <a:lnTo>
                  <a:pt x="526" y="1102"/>
                </a:lnTo>
                <a:close/>
                <a:moveTo>
                  <a:pt x="548" y="1085"/>
                </a:moveTo>
                <a:lnTo>
                  <a:pt x="548" y="1085"/>
                </a:lnTo>
                <a:lnTo>
                  <a:pt x="550" y="1082"/>
                </a:lnTo>
                <a:lnTo>
                  <a:pt x="552" y="1079"/>
                </a:lnTo>
                <a:lnTo>
                  <a:pt x="554" y="1077"/>
                </a:lnTo>
                <a:lnTo>
                  <a:pt x="554" y="1077"/>
                </a:lnTo>
                <a:lnTo>
                  <a:pt x="560" y="1073"/>
                </a:lnTo>
                <a:lnTo>
                  <a:pt x="570" y="1071"/>
                </a:lnTo>
                <a:lnTo>
                  <a:pt x="583" y="1067"/>
                </a:lnTo>
                <a:lnTo>
                  <a:pt x="589" y="1074"/>
                </a:lnTo>
                <a:lnTo>
                  <a:pt x="589" y="1074"/>
                </a:lnTo>
                <a:lnTo>
                  <a:pt x="595" y="1083"/>
                </a:lnTo>
                <a:lnTo>
                  <a:pt x="602" y="1092"/>
                </a:lnTo>
                <a:lnTo>
                  <a:pt x="602" y="1092"/>
                </a:lnTo>
                <a:lnTo>
                  <a:pt x="604" y="1096"/>
                </a:lnTo>
                <a:lnTo>
                  <a:pt x="605" y="1100"/>
                </a:lnTo>
                <a:lnTo>
                  <a:pt x="595" y="1100"/>
                </a:lnTo>
                <a:lnTo>
                  <a:pt x="595" y="1100"/>
                </a:lnTo>
                <a:lnTo>
                  <a:pt x="572" y="1102"/>
                </a:lnTo>
                <a:lnTo>
                  <a:pt x="572" y="1102"/>
                </a:lnTo>
                <a:lnTo>
                  <a:pt x="570" y="1100"/>
                </a:lnTo>
                <a:lnTo>
                  <a:pt x="565" y="1096"/>
                </a:lnTo>
                <a:lnTo>
                  <a:pt x="565" y="1096"/>
                </a:lnTo>
                <a:lnTo>
                  <a:pt x="560" y="1092"/>
                </a:lnTo>
                <a:lnTo>
                  <a:pt x="555" y="1089"/>
                </a:lnTo>
                <a:lnTo>
                  <a:pt x="548" y="1085"/>
                </a:lnTo>
                <a:lnTo>
                  <a:pt x="548" y="1085"/>
                </a:lnTo>
                <a:close/>
                <a:moveTo>
                  <a:pt x="644" y="1163"/>
                </a:moveTo>
                <a:lnTo>
                  <a:pt x="651" y="1164"/>
                </a:lnTo>
                <a:lnTo>
                  <a:pt x="651" y="1164"/>
                </a:lnTo>
                <a:lnTo>
                  <a:pt x="648" y="1178"/>
                </a:lnTo>
                <a:lnTo>
                  <a:pt x="648" y="1178"/>
                </a:lnTo>
                <a:lnTo>
                  <a:pt x="646" y="1179"/>
                </a:lnTo>
                <a:lnTo>
                  <a:pt x="641" y="1182"/>
                </a:lnTo>
                <a:lnTo>
                  <a:pt x="632" y="1185"/>
                </a:lnTo>
                <a:lnTo>
                  <a:pt x="632" y="1185"/>
                </a:lnTo>
                <a:lnTo>
                  <a:pt x="616" y="1188"/>
                </a:lnTo>
                <a:lnTo>
                  <a:pt x="616" y="1188"/>
                </a:lnTo>
                <a:lnTo>
                  <a:pt x="626" y="1179"/>
                </a:lnTo>
                <a:lnTo>
                  <a:pt x="626" y="1179"/>
                </a:lnTo>
                <a:lnTo>
                  <a:pt x="635" y="1171"/>
                </a:lnTo>
                <a:lnTo>
                  <a:pt x="644" y="1163"/>
                </a:lnTo>
                <a:lnTo>
                  <a:pt x="644" y="1163"/>
                </a:lnTo>
                <a:close/>
                <a:moveTo>
                  <a:pt x="654" y="1161"/>
                </a:moveTo>
                <a:lnTo>
                  <a:pt x="654" y="1161"/>
                </a:lnTo>
                <a:lnTo>
                  <a:pt x="661" y="1158"/>
                </a:lnTo>
                <a:lnTo>
                  <a:pt x="667" y="1156"/>
                </a:lnTo>
                <a:lnTo>
                  <a:pt x="654" y="1170"/>
                </a:lnTo>
                <a:lnTo>
                  <a:pt x="654" y="1170"/>
                </a:lnTo>
                <a:lnTo>
                  <a:pt x="654" y="1165"/>
                </a:lnTo>
                <a:lnTo>
                  <a:pt x="654" y="1161"/>
                </a:lnTo>
                <a:lnTo>
                  <a:pt x="654" y="11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F27AA46D-059D-42F3-8B43-DE2BAF282E68}"/>
              </a:ext>
            </a:extLst>
          </p:cNvPr>
          <p:cNvSpPr>
            <a:spLocks noEditPoints="1"/>
          </p:cNvSpPr>
          <p:nvPr/>
        </p:nvSpPr>
        <p:spPr bwMode="auto">
          <a:xfrm>
            <a:off x="8126098" y="4725902"/>
            <a:ext cx="869365" cy="1637042"/>
          </a:xfrm>
          <a:custGeom>
            <a:avLst/>
            <a:gdLst>
              <a:gd name="T0" fmla="*/ 279 w 607"/>
              <a:gd name="T1" fmla="*/ 391 h 1143"/>
              <a:gd name="T2" fmla="*/ 269 w 607"/>
              <a:gd name="T3" fmla="*/ 434 h 1143"/>
              <a:gd name="T4" fmla="*/ 243 w 607"/>
              <a:gd name="T5" fmla="*/ 577 h 1143"/>
              <a:gd name="T6" fmla="*/ 266 w 607"/>
              <a:gd name="T7" fmla="*/ 653 h 1143"/>
              <a:gd name="T8" fmla="*/ 219 w 607"/>
              <a:gd name="T9" fmla="*/ 881 h 1143"/>
              <a:gd name="T10" fmla="*/ 172 w 607"/>
              <a:gd name="T11" fmla="*/ 1070 h 1143"/>
              <a:gd name="T12" fmla="*/ 169 w 607"/>
              <a:gd name="T13" fmla="*/ 1138 h 1143"/>
              <a:gd name="T14" fmla="*/ 320 w 607"/>
              <a:gd name="T15" fmla="*/ 1136 h 1143"/>
              <a:gd name="T16" fmla="*/ 349 w 607"/>
              <a:gd name="T17" fmla="*/ 1109 h 1143"/>
              <a:gd name="T18" fmla="*/ 318 w 607"/>
              <a:gd name="T19" fmla="*/ 1090 h 1143"/>
              <a:gd name="T20" fmla="*/ 263 w 607"/>
              <a:gd name="T21" fmla="*/ 1068 h 1143"/>
              <a:gd name="T22" fmla="*/ 294 w 607"/>
              <a:gd name="T23" fmla="*/ 1008 h 1143"/>
              <a:gd name="T24" fmla="*/ 333 w 607"/>
              <a:gd name="T25" fmla="*/ 910 h 1143"/>
              <a:gd name="T26" fmla="*/ 363 w 607"/>
              <a:gd name="T27" fmla="*/ 864 h 1143"/>
              <a:gd name="T28" fmla="*/ 378 w 607"/>
              <a:gd name="T29" fmla="*/ 792 h 1143"/>
              <a:gd name="T30" fmla="*/ 375 w 607"/>
              <a:gd name="T31" fmla="*/ 748 h 1143"/>
              <a:gd name="T32" fmla="*/ 414 w 607"/>
              <a:gd name="T33" fmla="*/ 750 h 1143"/>
              <a:gd name="T34" fmla="*/ 406 w 607"/>
              <a:gd name="T35" fmla="*/ 829 h 1143"/>
              <a:gd name="T36" fmla="*/ 405 w 607"/>
              <a:gd name="T37" fmla="*/ 986 h 1143"/>
              <a:gd name="T38" fmla="*/ 390 w 607"/>
              <a:gd name="T39" fmla="*/ 1077 h 1143"/>
              <a:gd name="T40" fmla="*/ 493 w 607"/>
              <a:gd name="T41" fmla="*/ 1109 h 1143"/>
              <a:gd name="T42" fmla="*/ 592 w 607"/>
              <a:gd name="T43" fmla="*/ 1112 h 1143"/>
              <a:gd name="T44" fmla="*/ 569 w 607"/>
              <a:gd name="T45" fmla="*/ 1061 h 1143"/>
              <a:gd name="T46" fmla="*/ 535 w 607"/>
              <a:gd name="T47" fmla="*/ 1038 h 1143"/>
              <a:gd name="T48" fmla="*/ 502 w 607"/>
              <a:gd name="T49" fmla="*/ 950 h 1143"/>
              <a:gd name="T50" fmla="*/ 522 w 607"/>
              <a:gd name="T51" fmla="*/ 819 h 1143"/>
              <a:gd name="T52" fmla="*/ 527 w 607"/>
              <a:gd name="T53" fmla="*/ 768 h 1143"/>
              <a:gd name="T54" fmla="*/ 508 w 607"/>
              <a:gd name="T55" fmla="*/ 675 h 1143"/>
              <a:gd name="T56" fmla="*/ 447 w 607"/>
              <a:gd name="T57" fmla="*/ 536 h 1143"/>
              <a:gd name="T58" fmla="*/ 490 w 607"/>
              <a:gd name="T59" fmla="*/ 340 h 1143"/>
              <a:gd name="T60" fmla="*/ 588 w 607"/>
              <a:gd name="T61" fmla="*/ 352 h 1143"/>
              <a:gd name="T62" fmla="*/ 601 w 607"/>
              <a:gd name="T63" fmla="*/ 209 h 1143"/>
              <a:gd name="T64" fmla="*/ 605 w 607"/>
              <a:gd name="T65" fmla="*/ 132 h 1143"/>
              <a:gd name="T66" fmla="*/ 580 w 607"/>
              <a:gd name="T67" fmla="*/ 94 h 1143"/>
              <a:gd name="T68" fmla="*/ 553 w 607"/>
              <a:gd name="T69" fmla="*/ 35 h 1143"/>
              <a:gd name="T70" fmla="*/ 534 w 607"/>
              <a:gd name="T71" fmla="*/ 44 h 1143"/>
              <a:gd name="T72" fmla="*/ 491 w 607"/>
              <a:gd name="T73" fmla="*/ 9 h 1143"/>
              <a:gd name="T74" fmla="*/ 432 w 607"/>
              <a:gd name="T75" fmla="*/ 2 h 1143"/>
              <a:gd name="T76" fmla="*/ 384 w 607"/>
              <a:gd name="T77" fmla="*/ 10 h 1143"/>
              <a:gd name="T78" fmla="*/ 390 w 607"/>
              <a:gd name="T79" fmla="*/ 31 h 1143"/>
              <a:gd name="T80" fmla="*/ 382 w 607"/>
              <a:gd name="T81" fmla="*/ 106 h 1143"/>
              <a:gd name="T82" fmla="*/ 297 w 607"/>
              <a:gd name="T83" fmla="*/ 145 h 1143"/>
              <a:gd name="T84" fmla="*/ 244 w 607"/>
              <a:gd name="T85" fmla="*/ 203 h 1143"/>
              <a:gd name="T86" fmla="*/ 213 w 607"/>
              <a:gd name="T87" fmla="*/ 272 h 1143"/>
              <a:gd name="T88" fmla="*/ 123 w 607"/>
              <a:gd name="T89" fmla="*/ 460 h 1143"/>
              <a:gd name="T90" fmla="*/ 22 w 607"/>
              <a:gd name="T91" fmla="*/ 524 h 1143"/>
              <a:gd name="T92" fmla="*/ 2 w 607"/>
              <a:gd name="T93" fmla="*/ 622 h 1143"/>
              <a:gd name="T94" fmla="*/ 29 w 607"/>
              <a:gd name="T95" fmla="*/ 668 h 1143"/>
              <a:gd name="T96" fmla="*/ 122 w 607"/>
              <a:gd name="T97" fmla="*/ 670 h 1143"/>
              <a:gd name="T98" fmla="*/ 145 w 607"/>
              <a:gd name="T99" fmla="*/ 543 h 1143"/>
              <a:gd name="T100" fmla="*/ 200 w 607"/>
              <a:gd name="T101" fmla="*/ 417 h 1143"/>
              <a:gd name="T102" fmla="*/ 557 w 607"/>
              <a:gd name="T103" fmla="*/ 239 h 1143"/>
              <a:gd name="T104" fmla="*/ 527 w 607"/>
              <a:gd name="T105" fmla="*/ 269 h 1143"/>
              <a:gd name="T106" fmla="*/ 497 w 607"/>
              <a:gd name="T107" fmla="*/ 209 h 1143"/>
              <a:gd name="T108" fmla="*/ 536 w 607"/>
              <a:gd name="T109" fmla="*/ 110 h 1143"/>
              <a:gd name="T110" fmla="*/ 536 w 607"/>
              <a:gd name="T111" fmla="*/ 110 h 1143"/>
              <a:gd name="T112" fmla="*/ 516 w 607"/>
              <a:gd name="T113" fmla="*/ 128 h 1143"/>
              <a:gd name="T114" fmla="*/ 517 w 607"/>
              <a:gd name="T115" fmla="*/ 161 h 1143"/>
              <a:gd name="T116" fmla="*/ 500 w 607"/>
              <a:gd name="T117" fmla="*/ 165 h 1143"/>
              <a:gd name="T118" fmla="*/ 520 w 607"/>
              <a:gd name="T119" fmla="*/ 182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7" h="1143">
                <a:moveTo>
                  <a:pt x="263" y="345"/>
                </a:moveTo>
                <a:lnTo>
                  <a:pt x="263" y="345"/>
                </a:lnTo>
                <a:lnTo>
                  <a:pt x="266" y="364"/>
                </a:lnTo>
                <a:lnTo>
                  <a:pt x="270" y="378"/>
                </a:lnTo>
                <a:lnTo>
                  <a:pt x="271" y="382"/>
                </a:lnTo>
                <a:lnTo>
                  <a:pt x="273" y="385"/>
                </a:lnTo>
                <a:lnTo>
                  <a:pt x="273" y="385"/>
                </a:lnTo>
                <a:lnTo>
                  <a:pt x="276" y="386"/>
                </a:lnTo>
                <a:lnTo>
                  <a:pt x="278" y="387"/>
                </a:lnTo>
                <a:lnTo>
                  <a:pt x="279" y="391"/>
                </a:lnTo>
                <a:lnTo>
                  <a:pt x="278" y="397"/>
                </a:lnTo>
                <a:lnTo>
                  <a:pt x="278" y="397"/>
                </a:lnTo>
                <a:lnTo>
                  <a:pt x="274" y="407"/>
                </a:lnTo>
                <a:lnTo>
                  <a:pt x="274" y="410"/>
                </a:lnTo>
                <a:lnTo>
                  <a:pt x="274" y="410"/>
                </a:lnTo>
                <a:lnTo>
                  <a:pt x="273" y="412"/>
                </a:lnTo>
                <a:lnTo>
                  <a:pt x="271" y="415"/>
                </a:lnTo>
                <a:lnTo>
                  <a:pt x="270" y="423"/>
                </a:lnTo>
                <a:lnTo>
                  <a:pt x="270" y="423"/>
                </a:lnTo>
                <a:lnTo>
                  <a:pt x="269" y="434"/>
                </a:lnTo>
                <a:lnTo>
                  <a:pt x="267" y="439"/>
                </a:lnTo>
                <a:lnTo>
                  <a:pt x="265" y="448"/>
                </a:lnTo>
                <a:lnTo>
                  <a:pt x="265" y="448"/>
                </a:lnTo>
                <a:lnTo>
                  <a:pt x="256" y="480"/>
                </a:lnTo>
                <a:lnTo>
                  <a:pt x="247" y="513"/>
                </a:lnTo>
                <a:lnTo>
                  <a:pt x="247" y="513"/>
                </a:lnTo>
                <a:lnTo>
                  <a:pt x="245" y="529"/>
                </a:lnTo>
                <a:lnTo>
                  <a:pt x="243" y="548"/>
                </a:lnTo>
                <a:lnTo>
                  <a:pt x="241" y="568"/>
                </a:lnTo>
                <a:lnTo>
                  <a:pt x="243" y="577"/>
                </a:lnTo>
                <a:lnTo>
                  <a:pt x="244" y="585"/>
                </a:lnTo>
                <a:lnTo>
                  <a:pt x="244" y="585"/>
                </a:lnTo>
                <a:lnTo>
                  <a:pt x="250" y="601"/>
                </a:lnTo>
                <a:lnTo>
                  <a:pt x="256" y="615"/>
                </a:lnTo>
                <a:lnTo>
                  <a:pt x="263" y="634"/>
                </a:lnTo>
                <a:lnTo>
                  <a:pt x="263" y="634"/>
                </a:lnTo>
                <a:lnTo>
                  <a:pt x="264" y="635"/>
                </a:lnTo>
                <a:lnTo>
                  <a:pt x="265" y="637"/>
                </a:lnTo>
                <a:lnTo>
                  <a:pt x="266" y="642"/>
                </a:lnTo>
                <a:lnTo>
                  <a:pt x="266" y="653"/>
                </a:lnTo>
                <a:lnTo>
                  <a:pt x="266" y="653"/>
                </a:lnTo>
                <a:lnTo>
                  <a:pt x="261" y="710"/>
                </a:lnTo>
                <a:lnTo>
                  <a:pt x="258" y="746"/>
                </a:lnTo>
                <a:lnTo>
                  <a:pt x="256" y="769"/>
                </a:lnTo>
                <a:lnTo>
                  <a:pt x="256" y="769"/>
                </a:lnTo>
                <a:lnTo>
                  <a:pt x="250" y="796"/>
                </a:lnTo>
                <a:lnTo>
                  <a:pt x="243" y="821"/>
                </a:lnTo>
                <a:lnTo>
                  <a:pt x="243" y="821"/>
                </a:lnTo>
                <a:lnTo>
                  <a:pt x="233" y="845"/>
                </a:lnTo>
                <a:lnTo>
                  <a:pt x="219" y="881"/>
                </a:lnTo>
                <a:lnTo>
                  <a:pt x="204" y="917"/>
                </a:lnTo>
                <a:lnTo>
                  <a:pt x="195" y="938"/>
                </a:lnTo>
                <a:lnTo>
                  <a:pt x="195" y="938"/>
                </a:lnTo>
                <a:lnTo>
                  <a:pt x="193" y="958"/>
                </a:lnTo>
                <a:lnTo>
                  <a:pt x="190" y="990"/>
                </a:lnTo>
                <a:lnTo>
                  <a:pt x="186" y="1022"/>
                </a:lnTo>
                <a:lnTo>
                  <a:pt x="184" y="1033"/>
                </a:lnTo>
                <a:lnTo>
                  <a:pt x="181" y="1042"/>
                </a:lnTo>
                <a:lnTo>
                  <a:pt x="181" y="1042"/>
                </a:lnTo>
                <a:lnTo>
                  <a:pt x="172" y="1070"/>
                </a:lnTo>
                <a:lnTo>
                  <a:pt x="168" y="1083"/>
                </a:lnTo>
                <a:lnTo>
                  <a:pt x="167" y="1092"/>
                </a:lnTo>
                <a:lnTo>
                  <a:pt x="167" y="1092"/>
                </a:lnTo>
                <a:lnTo>
                  <a:pt x="166" y="1102"/>
                </a:lnTo>
                <a:lnTo>
                  <a:pt x="165" y="1114"/>
                </a:lnTo>
                <a:lnTo>
                  <a:pt x="164" y="1125"/>
                </a:lnTo>
                <a:lnTo>
                  <a:pt x="165" y="1131"/>
                </a:lnTo>
                <a:lnTo>
                  <a:pt x="167" y="1136"/>
                </a:lnTo>
                <a:lnTo>
                  <a:pt x="167" y="1136"/>
                </a:lnTo>
                <a:lnTo>
                  <a:pt x="169" y="1138"/>
                </a:lnTo>
                <a:lnTo>
                  <a:pt x="172" y="1140"/>
                </a:lnTo>
                <a:lnTo>
                  <a:pt x="181" y="1142"/>
                </a:lnTo>
                <a:lnTo>
                  <a:pt x="192" y="1143"/>
                </a:lnTo>
                <a:lnTo>
                  <a:pt x="205" y="1143"/>
                </a:lnTo>
                <a:lnTo>
                  <a:pt x="232" y="1143"/>
                </a:lnTo>
                <a:lnTo>
                  <a:pt x="251" y="1142"/>
                </a:lnTo>
                <a:lnTo>
                  <a:pt x="251" y="1142"/>
                </a:lnTo>
                <a:lnTo>
                  <a:pt x="286" y="1140"/>
                </a:lnTo>
                <a:lnTo>
                  <a:pt x="320" y="1136"/>
                </a:lnTo>
                <a:lnTo>
                  <a:pt x="320" y="1136"/>
                </a:lnTo>
                <a:lnTo>
                  <a:pt x="332" y="1134"/>
                </a:lnTo>
                <a:lnTo>
                  <a:pt x="344" y="1131"/>
                </a:lnTo>
                <a:lnTo>
                  <a:pt x="349" y="1129"/>
                </a:lnTo>
                <a:lnTo>
                  <a:pt x="352" y="1127"/>
                </a:lnTo>
                <a:lnTo>
                  <a:pt x="355" y="1124"/>
                </a:lnTo>
                <a:lnTo>
                  <a:pt x="356" y="1122"/>
                </a:lnTo>
                <a:lnTo>
                  <a:pt x="356" y="1122"/>
                </a:lnTo>
                <a:lnTo>
                  <a:pt x="356" y="1118"/>
                </a:lnTo>
                <a:lnTo>
                  <a:pt x="353" y="1115"/>
                </a:lnTo>
                <a:lnTo>
                  <a:pt x="349" y="1109"/>
                </a:lnTo>
                <a:lnTo>
                  <a:pt x="343" y="1104"/>
                </a:lnTo>
                <a:lnTo>
                  <a:pt x="338" y="1101"/>
                </a:lnTo>
                <a:lnTo>
                  <a:pt x="338" y="1101"/>
                </a:lnTo>
                <a:lnTo>
                  <a:pt x="335" y="1101"/>
                </a:lnTo>
                <a:lnTo>
                  <a:pt x="330" y="1101"/>
                </a:lnTo>
                <a:lnTo>
                  <a:pt x="326" y="1100"/>
                </a:lnTo>
                <a:lnTo>
                  <a:pt x="324" y="1100"/>
                </a:lnTo>
                <a:lnTo>
                  <a:pt x="324" y="1100"/>
                </a:lnTo>
                <a:lnTo>
                  <a:pt x="322" y="1094"/>
                </a:lnTo>
                <a:lnTo>
                  <a:pt x="318" y="1090"/>
                </a:lnTo>
                <a:lnTo>
                  <a:pt x="312" y="1087"/>
                </a:lnTo>
                <a:lnTo>
                  <a:pt x="312" y="1087"/>
                </a:lnTo>
                <a:lnTo>
                  <a:pt x="300" y="1081"/>
                </a:lnTo>
                <a:lnTo>
                  <a:pt x="294" y="1077"/>
                </a:lnTo>
                <a:lnTo>
                  <a:pt x="289" y="1076"/>
                </a:lnTo>
                <a:lnTo>
                  <a:pt x="289" y="1076"/>
                </a:lnTo>
                <a:lnTo>
                  <a:pt x="276" y="1072"/>
                </a:lnTo>
                <a:lnTo>
                  <a:pt x="267" y="1072"/>
                </a:lnTo>
                <a:lnTo>
                  <a:pt x="267" y="1072"/>
                </a:lnTo>
                <a:lnTo>
                  <a:pt x="263" y="1068"/>
                </a:lnTo>
                <a:lnTo>
                  <a:pt x="259" y="1064"/>
                </a:lnTo>
                <a:lnTo>
                  <a:pt x="259" y="1062"/>
                </a:lnTo>
                <a:lnTo>
                  <a:pt x="258" y="1059"/>
                </a:lnTo>
                <a:lnTo>
                  <a:pt x="258" y="1059"/>
                </a:lnTo>
                <a:lnTo>
                  <a:pt x="260" y="1054"/>
                </a:lnTo>
                <a:lnTo>
                  <a:pt x="265" y="1046"/>
                </a:lnTo>
                <a:lnTo>
                  <a:pt x="274" y="1033"/>
                </a:lnTo>
                <a:lnTo>
                  <a:pt x="274" y="1033"/>
                </a:lnTo>
                <a:lnTo>
                  <a:pt x="281" y="1024"/>
                </a:lnTo>
                <a:lnTo>
                  <a:pt x="294" y="1008"/>
                </a:lnTo>
                <a:lnTo>
                  <a:pt x="302" y="996"/>
                </a:lnTo>
                <a:lnTo>
                  <a:pt x="307" y="984"/>
                </a:lnTo>
                <a:lnTo>
                  <a:pt x="315" y="971"/>
                </a:lnTo>
                <a:lnTo>
                  <a:pt x="319" y="957"/>
                </a:lnTo>
                <a:lnTo>
                  <a:pt x="319" y="957"/>
                </a:lnTo>
                <a:lnTo>
                  <a:pt x="325" y="934"/>
                </a:lnTo>
                <a:lnTo>
                  <a:pt x="329" y="920"/>
                </a:lnTo>
                <a:lnTo>
                  <a:pt x="331" y="913"/>
                </a:lnTo>
                <a:lnTo>
                  <a:pt x="333" y="910"/>
                </a:lnTo>
                <a:lnTo>
                  <a:pt x="333" y="910"/>
                </a:lnTo>
                <a:lnTo>
                  <a:pt x="337" y="908"/>
                </a:lnTo>
                <a:lnTo>
                  <a:pt x="339" y="908"/>
                </a:lnTo>
                <a:lnTo>
                  <a:pt x="342" y="907"/>
                </a:lnTo>
                <a:lnTo>
                  <a:pt x="342" y="906"/>
                </a:lnTo>
                <a:lnTo>
                  <a:pt x="343" y="898"/>
                </a:lnTo>
                <a:lnTo>
                  <a:pt x="343" y="875"/>
                </a:lnTo>
                <a:lnTo>
                  <a:pt x="343" y="875"/>
                </a:lnTo>
                <a:lnTo>
                  <a:pt x="346" y="874"/>
                </a:lnTo>
                <a:lnTo>
                  <a:pt x="353" y="870"/>
                </a:lnTo>
                <a:lnTo>
                  <a:pt x="363" y="864"/>
                </a:lnTo>
                <a:lnTo>
                  <a:pt x="366" y="859"/>
                </a:lnTo>
                <a:lnTo>
                  <a:pt x="369" y="853"/>
                </a:lnTo>
                <a:lnTo>
                  <a:pt x="369" y="853"/>
                </a:lnTo>
                <a:lnTo>
                  <a:pt x="371" y="847"/>
                </a:lnTo>
                <a:lnTo>
                  <a:pt x="372" y="839"/>
                </a:lnTo>
                <a:lnTo>
                  <a:pt x="375" y="819"/>
                </a:lnTo>
                <a:lnTo>
                  <a:pt x="377" y="793"/>
                </a:lnTo>
                <a:lnTo>
                  <a:pt x="377" y="793"/>
                </a:lnTo>
                <a:lnTo>
                  <a:pt x="377" y="792"/>
                </a:lnTo>
                <a:lnTo>
                  <a:pt x="378" y="792"/>
                </a:lnTo>
                <a:lnTo>
                  <a:pt x="381" y="792"/>
                </a:lnTo>
                <a:lnTo>
                  <a:pt x="382" y="791"/>
                </a:lnTo>
                <a:lnTo>
                  <a:pt x="382" y="789"/>
                </a:lnTo>
                <a:lnTo>
                  <a:pt x="383" y="780"/>
                </a:lnTo>
                <a:lnTo>
                  <a:pt x="383" y="780"/>
                </a:lnTo>
                <a:lnTo>
                  <a:pt x="382" y="768"/>
                </a:lnTo>
                <a:lnTo>
                  <a:pt x="379" y="759"/>
                </a:lnTo>
                <a:lnTo>
                  <a:pt x="377" y="752"/>
                </a:lnTo>
                <a:lnTo>
                  <a:pt x="375" y="748"/>
                </a:lnTo>
                <a:lnTo>
                  <a:pt x="375" y="748"/>
                </a:lnTo>
                <a:lnTo>
                  <a:pt x="376" y="743"/>
                </a:lnTo>
                <a:lnTo>
                  <a:pt x="379" y="733"/>
                </a:lnTo>
                <a:lnTo>
                  <a:pt x="382" y="722"/>
                </a:lnTo>
                <a:lnTo>
                  <a:pt x="383" y="715"/>
                </a:lnTo>
                <a:lnTo>
                  <a:pt x="383" y="715"/>
                </a:lnTo>
                <a:lnTo>
                  <a:pt x="383" y="714"/>
                </a:lnTo>
                <a:lnTo>
                  <a:pt x="384" y="715"/>
                </a:lnTo>
                <a:lnTo>
                  <a:pt x="389" y="719"/>
                </a:lnTo>
                <a:lnTo>
                  <a:pt x="401" y="733"/>
                </a:lnTo>
                <a:lnTo>
                  <a:pt x="414" y="750"/>
                </a:lnTo>
                <a:lnTo>
                  <a:pt x="417" y="759"/>
                </a:lnTo>
                <a:lnTo>
                  <a:pt x="418" y="765"/>
                </a:lnTo>
                <a:lnTo>
                  <a:pt x="418" y="765"/>
                </a:lnTo>
                <a:lnTo>
                  <a:pt x="418" y="774"/>
                </a:lnTo>
                <a:lnTo>
                  <a:pt x="419" y="785"/>
                </a:lnTo>
                <a:lnTo>
                  <a:pt x="419" y="795"/>
                </a:lnTo>
                <a:lnTo>
                  <a:pt x="418" y="803"/>
                </a:lnTo>
                <a:lnTo>
                  <a:pt x="418" y="803"/>
                </a:lnTo>
                <a:lnTo>
                  <a:pt x="414" y="814"/>
                </a:lnTo>
                <a:lnTo>
                  <a:pt x="406" y="829"/>
                </a:lnTo>
                <a:lnTo>
                  <a:pt x="399" y="847"/>
                </a:lnTo>
                <a:lnTo>
                  <a:pt x="396" y="855"/>
                </a:lnTo>
                <a:lnTo>
                  <a:pt x="395" y="864"/>
                </a:lnTo>
                <a:lnTo>
                  <a:pt x="395" y="864"/>
                </a:lnTo>
                <a:lnTo>
                  <a:pt x="394" y="873"/>
                </a:lnTo>
                <a:lnTo>
                  <a:pt x="395" y="888"/>
                </a:lnTo>
                <a:lnTo>
                  <a:pt x="398" y="924"/>
                </a:lnTo>
                <a:lnTo>
                  <a:pt x="405" y="973"/>
                </a:lnTo>
                <a:lnTo>
                  <a:pt x="405" y="973"/>
                </a:lnTo>
                <a:lnTo>
                  <a:pt x="405" y="986"/>
                </a:lnTo>
                <a:lnTo>
                  <a:pt x="404" y="996"/>
                </a:lnTo>
                <a:lnTo>
                  <a:pt x="402" y="1005"/>
                </a:lnTo>
                <a:lnTo>
                  <a:pt x="402" y="1005"/>
                </a:lnTo>
                <a:lnTo>
                  <a:pt x="399" y="1017"/>
                </a:lnTo>
                <a:lnTo>
                  <a:pt x="398" y="1032"/>
                </a:lnTo>
                <a:lnTo>
                  <a:pt x="396" y="1046"/>
                </a:lnTo>
                <a:lnTo>
                  <a:pt x="395" y="1058"/>
                </a:lnTo>
                <a:lnTo>
                  <a:pt x="395" y="1058"/>
                </a:lnTo>
                <a:lnTo>
                  <a:pt x="392" y="1068"/>
                </a:lnTo>
                <a:lnTo>
                  <a:pt x="390" y="1077"/>
                </a:lnTo>
                <a:lnTo>
                  <a:pt x="390" y="1081"/>
                </a:lnTo>
                <a:lnTo>
                  <a:pt x="391" y="1084"/>
                </a:lnTo>
                <a:lnTo>
                  <a:pt x="392" y="1087"/>
                </a:lnTo>
                <a:lnTo>
                  <a:pt x="395" y="1088"/>
                </a:lnTo>
                <a:lnTo>
                  <a:pt x="395" y="1088"/>
                </a:lnTo>
                <a:lnTo>
                  <a:pt x="422" y="1095"/>
                </a:lnTo>
                <a:lnTo>
                  <a:pt x="452" y="1103"/>
                </a:lnTo>
                <a:lnTo>
                  <a:pt x="452" y="1103"/>
                </a:lnTo>
                <a:lnTo>
                  <a:pt x="468" y="1105"/>
                </a:lnTo>
                <a:lnTo>
                  <a:pt x="493" y="1109"/>
                </a:lnTo>
                <a:lnTo>
                  <a:pt x="518" y="1112"/>
                </a:lnTo>
                <a:lnTo>
                  <a:pt x="536" y="1114"/>
                </a:lnTo>
                <a:lnTo>
                  <a:pt x="536" y="1114"/>
                </a:lnTo>
                <a:lnTo>
                  <a:pt x="550" y="1115"/>
                </a:lnTo>
                <a:lnTo>
                  <a:pt x="568" y="1116"/>
                </a:lnTo>
                <a:lnTo>
                  <a:pt x="575" y="1117"/>
                </a:lnTo>
                <a:lnTo>
                  <a:pt x="582" y="1116"/>
                </a:lnTo>
                <a:lnTo>
                  <a:pt x="588" y="1115"/>
                </a:lnTo>
                <a:lnTo>
                  <a:pt x="590" y="1114"/>
                </a:lnTo>
                <a:lnTo>
                  <a:pt x="592" y="1112"/>
                </a:lnTo>
                <a:lnTo>
                  <a:pt x="592" y="1112"/>
                </a:lnTo>
                <a:lnTo>
                  <a:pt x="592" y="1108"/>
                </a:lnTo>
                <a:lnTo>
                  <a:pt x="592" y="1102"/>
                </a:lnTo>
                <a:lnTo>
                  <a:pt x="588" y="1090"/>
                </a:lnTo>
                <a:lnTo>
                  <a:pt x="583" y="1079"/>
                </a:lnTo>
                <a:lnTo>
                  <a:pt x="581" y="1076"/>
                </a:lnTo>
                <a:lnTo>
                  <a:pt x="581" y="1076"/>
                </a:lnTo>
                <a:lnTo>
                  <a:pt x="577" y="1070"/>
                </a:lnTo>
                <a:lnTo>
                  <a:pt x="573" y="1065"/>
                </a:lnTo>
                <a:lnTo>
                  <a:pt x="569" y="1061"/>
                </a:lnTo>
                <a:lnTo>
                  <a:pt x="569" y="1061"/>
                </a:lnTo>
                <a:lnTo>
                  <a:pt x="563" y="1058"/>
                </a:lnTo>
                <a:lnTo>
                  <a:pt x="555" y="1056"/>
                </a:lnTo>
                <a:lnTo>
                  <a:pt x="547" y="1055"/>
                </a:lnTo>
                <a:lnTo>
                  <a:pt x="547" y="1055"/>
                </a:lnTo>
                <a:lnTo>
                  <a:pt x="547" y="1055"/>
                </a:lnTo>
                <a:lnTo>
                  <a:pt x="547" y="1054"/>
                </a:lnTo>
                <a:lnTo>
                  <a:pt x="544" y="1049"/>
                </a:lnTo>
                <a:lnTo>
                  <a:pt x="535" y="1038"/>
                </a:lnTo>
                <a:lnTo>
                  <a:pt x="535" y="1038"/>
                </a:lnTo>
                <a:lnTo>
                  <a:pt x="528" y="1032"/>
                </a:lnTo>
                <a:lnTo>
                  <a:pt x="520" y="1028"/>
                </a:lnTo>
                <a:lnTo>
                  <a:pt x="503" y="1018"/>
                </a:lnTo>
                <a:lnTo>
                  <a:pt x="489" y="1012"/>
                </a:lnTo>
                <a:lnTo>
                  <a:pt x="485" y="1010"/>
                </a:lnTo>
                <a:lnTo>
                  <a:pt x="484" y="1009"/>
                </a:lnTo>
                <a:lnTo>
                  <a:pt x="484" y="1009"/>
                </a:lnTo>
                <a:lnTo>
                  <a:pt x="487" y="998"/>
                </a:lnTo>
                <a:lnTo>
                  <a:pt x="495" y="977"/>
                </a:lnTo>
                <a:lnTo>
                  <a:pt x="502" y="950"/>
                </a:lnTo>
                <a:lnTo>
                  <a:pt x="504" y="937"/>
                </a:lnTo>
                <a:lnTo>
                  <a:pt x="504" y="924"/>
                </a:lnTo>
                <a:lnTo>
                  <a:pt x="504" y="924"/>
                </a:lnTo>
                <a:lnTo>
                  <a:pt x="506" y="911"/>
                </a:lnTo>
                <a:lnTo>
                  <a:pt x="507" y="895"/>
                </a:lnTo>
                <a:lnTo>
                  <a:pt x="511" y="864"/>
                </a:lnTo>
                <a:lnTo>
                  <a:pt x="517" y="828"/>
                </a:lnTo>
                <a:lnTo>
                  <a:pt x="517" y="828"/>
                </a:lnTo>
                <a:lnTo>
                  <a:pt x="521" y="824"/>
                </a:lnTo>
                <a:lnTo>
                  <a:pt x="522" y="819"/>
                </a:lnTo>
                <a:lnTo>
                  <a:pt x="522" y="814"/>
                </a:lnTo>
                <a:lnTo>
                  <a:pt x="522" y="814"/>
                </a:lnTo>
                <a:lnTo>
                  <a:pt x="521" y="809"/>
                </a:lnTo>
                <a:lnTo>
                  <a:pt x="518" y="805"/>
                </a:lnTo>
                <a:lnTo>
                  <a:pt x="517" y="801"/>
                </a:lnTo>
                <a:lnTo>
                  <a:pt x="517" y="794"/>
                </a:lnTo>
                <a:lnTo>
                  <a:pt x="517" y="794"/>
                </a:lnTo>
                <a:lnTo>
                  <a:pt x="520" y="786"/>
                </a:lnTo>
                <a:lnTo>
                  <a:pt x="523" y="776"/>
                </a:lnTo>
                <a:lnTo>
                  <a:pt x="527" y="768"/>
                </a:lnTo>
                <a:lnTo>
                  <a:pt x="529" y="760"/>
                </a:lnTo>
                <a:lnTo>
                  <a:pt x="529" y="760"/>
                </a:lnTo>
                <a:lnTo>
                  <a:pt x="530" y="748"/>
                </a:lnTo>
                <a:lnTo>
                  <a:pt x="531" y="735"/>
                </a:lnTo>
                <a:lnTo>
                  <a:pt x="531" y="723"/>
                </a:lnTo>
                <a:lnTo>
                  <a:pt x="530" y="716"/>
                </a:lnTo>
                <a:lnTo>
                  <a:pt x="530" y="716"/>
                </a:lnTo>
                <a:lnTo>
                  <a:pt x="520" y="696"/>
                </a:lnTo>
                <a:lnTo>
                  <a:pt x="513" y="682"/>
                </a:lnTo>
                <a:lnTo>
                  <a:pt x="508" y="675"/>
                </a:lnTo>
                <a:lnTo>
                  <a:pt x="508" y="675"/>
                </a:lnTo>
                <a:lnTo>
                  <a:pt x="502" y="671"/>
                </a:lnTo>
                <a:lnTo>
                  <a:pt x="493" y="669"/>
                </a:lnTo>
                <a:lnTo>
                  <a:pt x="484" y="667"/>
                </a:lnTo>
                <a:lnTo>
                  <a:pt x="481" y="665"/>
                </a:lnTo>
                <a:lnTo>
                  <a:pt x="437" y="581"/>
                </a:lnTo>
                <a:lnTo>
                  <a:pt x="437" y="550"/>
                </a:lnTo>
                <a:lnTo>
                  <a:pt x="437" y="550"/>
                </a:lnTo>
                <a:lnTo>
                  <a:pt x="439" y="549"/>
                </a:lnTo>
                <a:lnTo>
                  <a:pt x="447" y="536"/>
                </a:lnTo>
                <a:lnTo>
                  <a:pt x="447" y="536"/>
                </a:lnTo>
                <a:lnTo>
                  <a:pt x="451" y="525"/>
                </a:lnTo>
                <a:lnTo>
                  <a:pt x="456" y="507"/>
                </a:lnTo>
                <a:lnTo>
                  <a:pt x="465" y="460"/>
                </a:lnTo>
                <a:lnTo>
                  <a:pt x="475" y="415"/>
                </a:lnTo>
                <a:lnTo>
                  <a:pt x="477" y="394"/>
                </a:lnTo>
                <a:lnTo>
                  <a:pt x="477" y="394"/>
                </a:lnTo>
                <a:lnTo>
                  <a:pt x="480" y="384"/>
                </a:lnTo>
                <a:lnTo>
                  <a:pt x="483" y="366"/>
                </a:lnTo>
                <a:lnTo>
                  <a:pt x="490" y="340"/>
                </a:lnTo>
                <a:lnTo>
                  <a:pt x="490" y="340"/>
                </a:lnTo>
                <a:lnTo>
                  <a:pt x="522" y="352"/>
                </a:lnTo>
                <a:lnTo>
                  <a:pt x="546" y="360"/>
                </a:lnTo>
                <a:lnTo>
                  <a:pt x="561" y="365"/>
                </a:lnTo>
                <a:lnTo>
                  <a:pt x="561" y="365"/>
                </a:lnTo>
                <a:lnTo>
                  <a:pt x="564" y="365"/>
                </a:lnTo>
                <a:lnTo>
                  <a:pt x="568" y="365"/>
                </a:lnTo>
                <a:lnTo>
                  <a:pt x="575" y="361"/>
                </a:lnTo>
                <a:lnTo>
                  <a:pt x="582" y="358"/>
                </a:lnTo>
                <a:lnTo>
                  <a:pt x="588" y="352"/>
                </a:lnTo>
                <a:lnTo>
                  <a:pt x="588" y="352"/>
                </a:lnTo>
                <a:lnTo>
                  <a:pt x="590" y="347"/>
                </a:lnTo>
                <a:lnTo>
                  <a:pt x="593" y="338"/>
                </a:lnTo>
                <a:lnTo>
                  <a:pt x="596" y="309"/>
                </a:lnTo>
                <a:lnTo>
                  <a:pt x="600" y="281"/>
                </a:lnTo>
                <a:lnTo>
                  <a:pt x="601" y="265"/>
                </a:lnTo>
                <a:lnTo>
                  <a:pt x="601" y="265"/>
                </a:lnTo>
                <a:lnTo>
                  <a:pt x="601" y="235"/>
                </a:lnTo>
                <a:lnTo>
                  <a:pt x="601" y="219"/>
                </a:lnTo>
                <a:lnTo>
                  <a:pt x="601" y="209"/>
                </a:lnTo>
                <a:lnTo>
                  <a:pt x="601" y="209"/>
                </a:lnTo>
                <a:lnTo>
                  <a:pt x="600" y="200"/>
                </a:lnTo>
                <a:lnTo>
                  <a:pt x="601" y="184"/>
                </a:lnTo>
                <a:lnTo>
                  <a:pt x="602" y="164"/>
                </a:lnTo>
                <a:lnTo>
                  <a:pt x="602" y="164"/>
                </a:lnTo>
                <a:lnTo>
                  <a:pt x="606" y="152"/>
                </a:lnTo>
                <a:lnTo>
                  <a:pt x="607" y="143"/>
                </a:lnTo>
                <a:lnTo>
                  <a:pt x="607" y="137"/>
                </a:lnTo>
                <a:lnTo>
                  <a:pt x="607" y="137"/>
                </a:lnTo>
                <a:lnTo>
                  <a:pt x="605" y="132"/>
                </a:lnTo>
                <a:lnTo>
                  <a:pt x="601" y="127"/>
                </a:lnTo>
                <a:lnTo>
                  <a:pt x="594" y="115"/>
                </a:lnTo>
                <a:lnTo>
                  <a:pt x="594" y="115"/>
                </a:lnTo>
                <a:lnTo>
                  <a:pt x="590" y="105"/>
                </a:lnTo>
                <a:lnTo>
                  <a:pt x="588" y="102"/>
                </a:lnTo>
                <a:lnTo>
                  <a:pt x="587" y="101"/>
                </a:lnTo>
                <a:lnTo>
                  <a:pt x="587" y="101"/>
                </a:lnTo>
                <a:lnTo>
                  <a:pt x="582" y="96"/>
                </a:lnTo>
                <a:lnTo>
                  <a:pt x="580" y="94"/>
                </a:lnTo>
                <a:lnTo>
                  <a:pt x="580" y="94"/>
                </a:lnTo>
                <a:lnTo>
                  <a:pt x="570" y="77"/>
                </a:lnTo>
                <a:lnTo>
                  <a:pt x="562" y="64"/>
                </a:lnTo>
                <a:lnTo>
                  <a:pt x="557" y="53"/>
                </a:lnTo>
                <a:lnTo>
                  <a:pt x="557" y="53"/>
                </a:lnTo>
                <a:lnTo>
                  <a:pt x="555" y="45"/>
                </a:lnTo>
                <a:lnTo>
                  <a:pt x="554" y="43"/>
                </a:lnTo>
                <a:lnTo>
                  <a:pt x="554" y="43"/>
                </a:lnTo>
                <a:lnTo>
                  <a:pt x="554" y="38"/>
                </a:lnTo>
                <a:lnTo>
                  <a:pt x="553" y="36"/>
                </a:lnTo>
                <a:lnTo>
                  <a:pt x="553" y="35"/>
                </a:lnTo>
                <a:lnTo>
                  <a:pt x="552" y="35"/>
                </a:lnTo>
                <a:lnTo>
                  <a:pt x="552" y="35"/>
                </a:lnTo>
                <a:lnTo>
                  <a:pt x="546" y="36"/>
                </a:lnTo>
                <a:lnTo>
                  <a:pt x="542" y="37"/>
                </a:lnTo>
                <a:lnTo>
                  <a:pt x="540" y="39"/>
                </a:lnTo>
                <a:lnTo>
                  <a:pt x="540" y="39"/>
                </a:lnTo>
                <a:lnTo>
                  <a:pt x="537" y="42"/>
                </a:lnTo>
                <a:lnTo>
                  <a:pt x="536" y="43"/>
                </a:lnTo>
                <a:lnTo>
                  <a:pt x="534" y="44"/>
                </a:lnTo>
                <a:lnTo>
                  <a:pt x="534" y="44"/>
                </a:lnTo>
                <a:lnTo>
                  <a:pt x="533" y="44"/>
                </a:lnTo>
                <a:lnTo>
                  <a:pt x="529" y="39"/>
                </a:lnTo>
                <a:lnTo>
                  <a:pt x="529" y="39"/>
                </a:lnTo>
                <a:lnTo>
                  <a:pt x="523" y="33"/>
                </a:lnTo>
                <a:lnTo>
                  <a:pt x="514" y="27"/>
                </a:lnTo>
                <a:lnTo>
                  <a:pt x="503" y="19"/>
                </a:lnTo>
                <a:lnTo>
                  <a:pt x="516" y="17"/>
                </a:lnTo>
                <a:lnTo>
                  <a:pt x="504" y="7"/>
                </a:lnTo>
                <a:lnTo>
                  <a:pt x="494" y="6"/>
                </a:lnTo>
                <a:lnTo>
                  <a:pt x="491" y="9"/>
                </a:lnTo>
                <a:lnTo>
                  <a:pt x="491" y="9"/>
                </a:lnTo>
                <a:lnTo>
                  <a:pt x="491" y="10"/>
                </a:lnTo>
                <a:lnTo>
                  <a:pt x="490" y="11"/>
                </a:lnTo>
                <a:lnTo>
                  <a:pt x="489" y="11"/>
                </a:lnTo>
                <a:lnTo>
                  <a:pt x="489" y="11"/>
                </a:lnTo>
                <a:lnTo>
                  <a:pt x="455" y="4"/>
                </a:lnTo>
                <a:lnTo>
                  <a:pt x="455" y="4"/>
                </a:lnTo>
                <a:lnTo>
                  <a:pt x="451" y="4"/>
                </a:lnTo>
                <a:lnTo>
                  <a:pt x="432" y="2"/>
                </a:lnTo>
                <a:lnTo>
                  <a:pt x="432" y="2"/>
                </a:lnTo>
                <a:lnTo>
                  <a:pt x="412" y="0"/>
                </a:lnTo>
                <a:lnTo>
                  <a:pt x="408" y="0"/>
                </a:lnTo>
                <a:lnTo>
                  <a:pt x="405" y="2"/>
                </a:lnTo>
                <a:lnTo>
                  <a:pt x="405" y="2"/>
                </a:lnTo>
                <a:lnTo>
                  <a:pt x="404" y="5"/>
                </a:lnTo>
                <a:lnTo>
                  <a:pt x="402" y="10"/>
                </a:lnTo>
                <a:lnTo>
                  <a:pt x="399" y="17"/>
                </a:lnTo>
                <a:lnTo>
                  <a:pt x="399" y="17"/>
                </a:lnTo>
                <a:lnTo>
                  <a:pt x="390" y="12"/>
                </a:lnTo>
                <a:lnTo>
                  <a:pt x="384" y="10"/>
                </a:lnTo>
                <a:lnTo>
                  <a:pt x="382" y="10"/>
                </a:lnTo>
                <a:lnTo>
                  <a:pt x="382" y="11"/>
                </a:lnTo>
                <a:lnTo>
                  <a:pt x="382" y="11"/>
                </a:lnTo>
                <a:lnTo>
                  <a:pt x="383" y="14"/>
                </a:lnTo>
                <a:lnTo>
                  <a:pt x="386" y="18"/>
                </a:lnTo>
                <a:lnTo>
                  <a:pt x="390" y="20"/>
                </a:lnTo>
                <a:lnTo>
                  <a:pt x="391" y="24"/>
                </a:lnTo>
                <a:lnTo>
                  <a:pt x="391" y="24"/>
                </a:lnTo>
                <a:lnTo>
                  <a:pt x="391" y="26"/>
                </a:lnTo>
                <a:lnTo>
                  <a:pt x="390" y="31"/>
                </a:lnTo>
                <a:lnTo>
                  <a:pt x="388" y="37"/>
                </a:lnTo>
                <a:lnTo>
                  <a:pt x="388" y="42"/>
                </a:lnTo>
                <a:lnTo>
                  <a:pt x="388" y="42"/>
                </a:lnTo>
                <a:lnTo>
                  <a:pt x="383" y="46"/>
                </a:lnTo>
                <a:lnTo>
                  <a:pt x="379" y="51"/>
                </a:lnTo>
                <a:lnTo>
                  <a:pt x="377" y="56"/>
                </a:lnTo>
                <a:lnTo>
                  <a:pt x="377" y="56"/>
                </a:lnTo>
                <a:lnTo>
                  <a:pt x="368" y="88"/>
                </a:lnTo>
                <a:lnTo>
                  <a:pt x="382" y="106"/>
                </a:lnTo>
                <a:lnTo>
                  <a:pt x="382" y="106"/>
                </a:lnTo>
                <a:lnTo>
                  <a:pt x="368" y="122"/>
                </a:lnTo>
                <a:lnTo>
                  <a:pt x="358" y="134"/>
                </a:lnTo>
                <a:lnTo>
                  <a:pt x="352" y="138"/>
                </a:lnTo>
                <a:lnTo>
                  <a:pt x="352" y="138"/>
                </a:lnTo>
                <a:lnTo>
                  <a:pt x="343" y="140"/>
                </a:lnTo>
                <a:lnTo>
                  <a:pt x="327" y="140"/>
                </a:lnTo>
                <a:lnTo>
                  <a:pt x="327" y="140"/>
                </a:lnTo>
                <a:lnTo>
                  <a:pt x="309" y="142"/>
                </a:lnTo>
                <a:lnTo>
                  <a:pt x="302" y="143"/>
                </a:lnTo>
                <a:lnTo>
                  <a:pt x="297" y="145"/>
                </a:lnTo>
                <a:lnTo>
                  <a:pt x="297" y="145"/>
                </a:lnTo>
                <a:lnTo>
                  <a:pt x="292" y="152"/>
                </a:lnTo>
                <a:lnTo>
                  <a:pt x="289" y="157"/>
                </a:lnTo>
                <a:lnTo>
                  <a:pt x="289" y="157"/>
                </a:lnTo>
                <a:lnTo>
                  <a:pt x="284" y="158"/>
                </a:lnTo>
                <a:lnTo>
                  <a:pt x="280" y="160"/>
                </a:lnTo>
                <a:lnTo>
                  <a:pt x="278" y="161"/>
                </a:lnTo>
                <a:lnTo>
                  <a:pt x="278" y="161"/>
                </a:lnTo>
                <a:lnTo>
                  <a:pt x="257" y="187"/>
                </a:lnTo>
                <a:lnTo>
                  <a:pt x="244" y="203"/>
                </a:lnTo>
                <a:lnTo>
                  <a:pt x="240" y="209"/>
                </a:lnTo>
                <a:lnTo>
                  <a:pt x="239" y="211"/>
                </a:lnTo>
                <a:lnTo>
                  <a:pt x="239" y="211"/>
                </a:lnTo>
                <a:lnTo>
                  <a:pt x="238" y="217"/>
                </a:lnTo>
                <a:lnTo>
                  <a:pt x="235" y="227"/>
                </a:lnTo>
                <a:lnTo>
                  <a:pt x="228" y="246"/>
                </a:lnTo>
                <a:lnTo>
                  <a:pt x="228" y="246"/>
                </a:lnTo>
                <a:lnTo>
                  <a:pt x="224" y="254"/>
                </a:lnTo>
                <a:lnTo>
                  <a:pt x="218" y="263"/>
                </a:lnTo>
                <a:lnTo>
                  <a:pt x="213" y="272"/>
                </a:lnTo>
                <a:lnTo>
                  <a:pt x="211" y="276"/>
                </a:lnTo>
                <a:lnTo>
                  <a:pt x="211" y="287"/>
                </a:lnTo>
                <a:lnTo>
                  <a:pt x="211" y="287"/>
                </a:lnTo>
                <a:lnTo>
                  <a:pt x="162" y="379"/>
                </a:lnTo>
                <a:lnTo>
                  <a:pt x="162" y="379"/>
                </a:lnTo>
                <a:lnTo>
                  <a:pt x="146" y="417"/>
                </a:lnTo>
                <a:lnTo>
                  <a:pt x="136" y="438"/>
                </a:lnTo>
                <a:lnTo>
                  <a:pt x="131" y="450"/>
                </a:lnTo>
                <a:lnTo>
                  <a:pt x="131" y="450"/>
                </a:lnTo>
                <a:lnTo>
                  <a:pt x="123" y="460"/>
                </a:lnTo>
                <a:lnTo>
                  <a:pt x="108" y="480"/>
                </a:lnTo>
                <a:lnTo>
                  <a:pt x="108" y="480"/>
                </a:lnTo>
                <a:lnTo>
                  <a:pt x="101" y="485"/>
                </a:lnTo>
                <a:lnTo>
                  <a:pt x="94" y="491"/>
                </a:lnTo>
                <a:lnTo>
                  <a:pt x="94" y="491"/>
                </a:lnTo>
                <a:lnTo>
                  <a:pt x="89" y="496"/>
                </a:lnTo>
                <a:lnTo>
                  <a:pt x="41" y="496"/>
                </a:lnTo>
                <a:lnTo>
                  <a:pt x="41" y="496"/>
                </a:lnTo>
                <a:lnTo>
                  <a:pt x="35" y="504"/>
                </a:lnTo>
                <a:lnTo>
                  <a:pt x="22" y="524"/>
                </a:lnTo>
                <a:lnTo>
                  <a:pt x="16" y="537"/>
                </a:lnTo>
                <a:lnTo>
                  <a:pt x="9" y="549"/>
                </a:lnTo>
                <a:lnTo>
                  <a:pt x="4" y="561"/>
                </a:lnTo>
                <a:lnTo>
                  <a:pt x="2" y="570"/>
                </a:lnTo>
                <a:lnTo>
                  <a:pt x="2" y="570"/>
                </a:lnTo>
                <a:lnTo>
                  <a:pt x="1" y="585"/>
                </a:lnTo>
                <a:lnTo>
                  <a:pt x="0" y="601"/>
                </a:lnTo>
                <a:lnTo>
                  <a:pt x="0" y="612"/>
                </a:lnTo>
                <a:lnTo>
                  <a:pt x="1" y="618"/>
                </a:lnTo>
                <a:lnTo>
                  <a:pt x="2" y="622"/>
                </a:lnTo>
                <a:lnTo>
                  <a:pt x="2" y="622"/>
                </a:lnTo>
                <a:lnTo>
                  <a:pt x="14" y="645"/>
                </a:lnTo>
                <a:lnTo>
                  <a:pt x="14" y="645"/>
                </a:lnTo>
                <a:lnTo>
                  <a:pt x="17" y="650"/>
                </a:lnTo>
                <a:lnTo>
                  <a:pt x="20" y="653"/>
                </a:lnTo>
                <a:lnTo>
                  <a:pt x="22" y="656"/>
                </a:lnTo>
                <a:lnTo>
                  <a:pt x="22" y="656"/>
                </a:lnTo>
                <a:lnTo>
                  <a:pt x="22" y="660"/>
                </a:lnTo>
                <a:lnTo>
                  <a:pt x="24" y="664"/>
                </a:lnTo>
                <a:lnTo>
                  <a:pt x="29" y="668"/>
                </a:lnTo>
                <a:lnTo>
                  <a:pt x="39" y="671"/>
                </a:lnTo>
                <a:lnTo>
                  <a:pt x="39" y="671"/>
                </a:lnTo>
                <a:lnTo>
                  <a:pt x="56" y="676"/>
                </a:lnTo>
                <a:lnTo>
                  <a:pt x="79" y="681"/>
                </a:lnTo>
                <a:lnTo>
                  <a:pt x="99" y="683"/>
                </a:lnTo>
                <a:lnTo>
                  <a:pt x="106" y="683"/>
                </a:lnTo>
                <a:lnTo>
                  <a:pt x="109" y="683"/>
                </a:lnTo>
                <a:lnTo>
                  <a:pt x="109" y="683"/>
                </a:lnTo>
                <a:lnTo>
                  <a:pt x="115" y="677"/>
                </a:lnTo>
                <a:lnTo>
                  <a:pt x="122" y="670"/>
                </a:lnTo>
                <a:lnTo>
                  <a:pt x="131" y="661"/>
                </a:lnTo>
                <a:lnTo>
                  <a:pt x="131" y="661"/>
                </a:lnTo>
                <a:lnTo>
                  <a:pt x="139" y="634"/>
                </a:lnTo>
                <a:lnTo>
                  <a:pt x="145" y="612"/>
                </a:lnTo>
                <a:lnTo>
                  <a:pt x="147" y="604"/>
                </a:lnTo>
                <a:lnTo>
                  <a:pt x="148" y="598"/>
                </a:lnTo>
                <a:lnTo>
                  <a:pt x="148" y="598"/>
                </a:lnTo>
                <a:lnTo>
                  <a:pt x="146" y="568"/>
                </a:lnTo>
                <a:lnTo>
                  <a:pt x="145" y="543"/>
                </a:lnTo>
                <a:lnTo>
                  <a:pt x="145" y="543"/>
                </a:lnTo>
                <a:lnTo>
                  <a:pt x="145" y="535"/>
                </a:lnTo>
                <a:lnTo>
                  <a:pt x="146" y="519"/>
                </a:lnTo>
                <a:lnTo>
                  <a:pt x="149" y="502"/>
                </a:lnTo>
                <a:lnTo>
                  <a:pt x="152" y="493"/>
                </a:lnTo>
                <a:lnTo>
                  <a:pt x="154" y="486"/>
                </a:lnTo>
                <a:lnTo>
                  <a:pt x="154" y="486"/>
                </a:lnTo>
                <a:lnTo>
                  <a:pt x="164" y="470"/>
                </a:lnTo>
                <a:lnTo>
                  <a:pt x="178" y="450"/>
                </a:lnTo>
                <a:lnTo>
                  <a:pt x="200" y="417"/>
                </a:lnTo>
                <a:lnTo>
                  <a:pt x="200" y="417"/>
                </a:lnTo>
                <a:lnTo>
                  <a:pt x="261" y="333"/>
                </a:lnTo>
                <a:lnTo>
                  <a:pt x="263" y="345"/>
                </a:lnTo>
                <a:close/>
                <a:moveTo>
                  <a:pt x="552" y="162"/>
                </a:moveTo>
                <a:lnTo>
                  <a:pt x="557" y="173"/>
                </a:lnTo>
                <a:lnTo>
                  <a:pt x="557" y="173"/>
                </a:lnTo>
                <a:lnTo>
                  <a:pt x="559" y="200"/>
                </a:lnTo>
                <a:lnTo>
                  <a:pt x="559" y="222"/>
                </a:lnTo>
                <a:lnTo>
                  <a:pt x="559" y="231"/>
                </a:lnTo>
                <a:lnTo>
                  <a:pt x="557" y="239"/>
                </a:lnTo>
                <a:lnTo>
                  <a:pt x="557" y="239"/>
                </a:lnTo>
                <a:lnTo>
                  <a:pt x="554" y="253"/>
                </a:lnTo>
                <a:lnTo>
                  <a:pt x="549" y="268"/>
                </a:lnTo>
                <a:lnTo>
                  <a:pt x="543" y="286"/>
                </a:lnTo>
                <a:lnTo>
                  <a:pt x="524" y="282"/>
                </a:lnTo>
                <a:lnTo>
                  <a:pt x="524" y="282"/>
                </a:lnTo>
                <a:lnTo>
                  <a:pt x="524" y="276"/>
                </a:lnTo>
                <a:lnTo>
                  <a:pt x="524" y="273"/>
                </a:lnTo>
                <a:lnTo>
                  <a:pt x="526" y="270"/>
                </a:lnTo>
                <a:lnTo>
                  <a:pt x="526" y="270"/>
                </a:lnTo>
                <a:lnTo>
                  <a:pt x="527" y="269"/>
                </a:lnTo>
                <a:lnTo>
                  <a:pt x="528" y="265"/>
                </a:lnTo>
                <a:lnTo>
                  <a:pt x="529" y="256"/>
                </a:lnTo>
                <a:lnTo>
                  <a:pt x="527" y="246"/>
                </a:lnTo>
                <a:lnTo>
                  <a:pt x="527" y="246"/>
                </a:lnTo>
                <a:lnTo>
                  <a:pt x="524" y="240"/>
                </a:lnTo>
                <a:lnTo>
                  <a:pt x="521" y="234"/>
                </a:lnTo>
                <a:lnTo>
                  <a:pt x="510" y="221"/>
                </a:lnTo>
                <a:lnTo>
                  <a:pt x="501" y="213"/>
                </a:lnTo>
                <a:lnTo>
                  <a:pt x="497" y="209"/>
                </a:lnTo>
                <a:lnTo>
                  <a:pt x="497" y="209"/>
                </a:lnTo>
                <a:lnTo>
                  <a:pt x="516" y="200"/>
                </a:lnTo>
                <a:lnTo>
                  <a:pt x="530" y="191"/>
                </a:lnTo>
                <a:lnTo>
                  <a:pt x="536" y="187"/>
                </a:lnTo>
                <a:lnTo>
                  <a:pt x="540" y="183"/>
                </a:lnTo>
                <a:lnTo>
                  <a:pt x="540" y="183"/>
                </a:lnTo>
                <a:lnTo>
                  <a:pt x="544" y="176"/>
                </a:lnTo>
                <a:lnTo>
                  <a:pt x="548" y="169"/>
                </a:lnTo>
                <a:lnTo>
                  <a:pt x="552" y="162"/>
                </a:lnTo>
                <a:lnTo>
                  <a:pt x="552" y="162"/>
                </a:lnTo>
                <a:close/>
                <a:moveTo>
                  <a:pt x="536" y="110"/>
                </a:moveTo>
                <a:lnTo>
                  <a:pt x="536" y="111"/>
                </a:lnTo>
                <a:lnTo>
                  <a:pt x="536" y="111"/>
                </a:lnTo>
                <a:lnTo>
                  <a:pt x="535" y="112"/>
                </a:lnTo>
                <a:lnTo>
                  <a:pt x="533" y="114"/>
                </a:lnTo>
                <a:lnTo>
                  <a:pt x="531" y="115"/>
                </a:lnTo>
                <a:lnTo>
                  <a:pt x="531" y="115"/>
                </a:lnTo>
                <a:lnTo>
                  <a:pt x="531" y="123"/>
                </a:lnTo>
                <a:lnTo>
                  <a:pt x="521" y="116"/>
                </a:lnTo>
                <a:lnTo>
                  <a:pt x="524" y="110"/>
                </a:lnTo>
                <a:lnTo>
                  <a:pt x="536" y="110"/>
                </a:lnTo>
                <a:close/>
                <a:moveTo>
                  <a:pt x="522" y="135"/>
                </a:moveTo>
                <a:lnTo>
                  <a:pt x="513" y="148"/>
                </a:lnTo>
                <a:lnTo>
                  <a:pt x="513" y="148"/>
                </a:lnTo>
                <a:lnTo>
                  <a:pt x="509" y="134"/>
                </a:lnTo>
                <a:lnTo>
                  <a:pt x="509" y="134"/>
                </a:lnTo>
                <a:lnTo>
                  <a:pt x="510" y="131"/>
                </a:lnTo>
                <a:lnTo>
                  <a:pt x="511" y="129"/>
                </a:lnTo>
                <a:lnTo>
                  <a:pt x="511" y="129"/>
                </a:lnTo>
                <a:lnTo>
                  <a:pt x="514" y="128"/>
                </a:lnTo>
                <a:lnTo>
                  <a:pt x="516" y="128"/>
                </a:lnTo>
                <a:lnTo>
                  <a:pt x="522" y="135"/>
                </a:lnTo>
                <a:close/>
                <a:moveTo>
                  <a:pt x="530" y="140"/>
                </a:moveTo>
                <a:lnTo>
                  <a:pt x="539" y="147"/>
                </a:lnTo>
                <a:lnTo>
                  <a:pt x="547" y="157"/>
                </a:lnTo>
                <a:lnTo>
                  <a:pt x="542" y="161"/>
                </a:lnTo>
                <a:lnTo>
                  <a:pt x="517" y="152"/>
                </a:lnTo>
                <a:lnTo>
                  <a:pt x="530" y="140"/>
                </a:lnTo>
                <a:close/>
                <a:moveTo>
                  <a:pt x="513" y="157"/>
                </a:moveTo>
                <a:lnTo>
                  <a:pt x="513" y="157"/>
                </a:lnTo>
                <a:lnTo>
                  <a:pt x="517" y="161"/>
                </a:lnTo>
                <a:lnTo>
                  <a:pt x="524" y="164"/>
                </a:lnTo>
                <a:lnTo>
                  <a:pt x="524" y="164"/>
                </a:lnTo>
                <a:lnTo>
                  <a:pt x="536" y="165"/>
                </a:lnTo>
                <a:lnTo>
                  <a:pt x="527" y="177"/>
                </a:lnTo>
                <a:lnTo>
                  <a:pt x="513" y="157"/>
                </a:lnTo>
                <a:close/>
                <a:moveTo>
                  <a:pt x="500" y="156"/>
                </a:moveTo>
                <a:lnTo>
                  <a:pt x="507" y="157"/>
                </a:lnTo>
                <a:lnTo>
                  <a:pt x="507" y="157"/>
                </a:lnTo>
                <a:lnTo>
                  <a:pt x="503" y="162"/>
                </a:lnTo>
                <a:lnTo>
                  <a:pt x="500" y="165"/>
                </a:lnTo>
                <a:lnTo>
                  <a:pt x="500" y="165"/>
                </a:lnTo>
                <a:lnTo>
                  <a:pt x="497" y="160"/>
                </a:lnTo>
                <a:lnTo>
                  <a:pt x="497" y="160"/>
                </a:lnTo>
                <a:lnTo>
                  <a:pt x="497" y="158"/>
                </a:lnTo>
                <a:lnTo>
                  <a:pt x="498" y="157"/>
                </a:lnTo>
                <a:lnTo>
                  <a:pt x="500" y="156"/>
                </a:lnTo>
                <a:lnTo>
                  <a:pt x="500" y="156"/>
                </a:lnTo>
                <a:close/>
                <a:moveTo>
                  <a:pt x="511" y="162"/>
                </a:moveTo>
                <a:lnTo>
                  <a:pt x="524" y="178"/>
                </a:lnTo>
                <a:lnTo>
                  <a:pt x="520" y="182"/>
                </a:lnTo>
                <a:lnTo>
                  <a:pt x="502" y="175"/>
                </a:lnTo>
                <a:lnTo>
                  <a:pt x="511" y="162"/>
                </a:lnTo>
                <a:close/>
                <a:moveTo>
                  <a:pt x="542" y="173"/>
                </a:moveTo>
                <a:lnTo>
                  <a:pt x="534" y="182"/>
                </a:lnTo>
                <a:lnTo>
                  <a:pt x="530" y="180"/>
                </a:lnTo>
                <a:lnTo>
                  <a:pt x="539" y="170"/>
                </a:lnTo>
                <a:lnTo>
                  <a:pt x="542" y="1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CC09C638-76D5-48A9-A78E-71BCEB1C3F88}"/>
              </a:ext>
            </a:extLst>
          </p:cNvPr>
          <p:cNvSpPr>
            <a:spLocks noEditPoints="1"/>
          </p:cNvSpPr>
          <p:nvPr/>
        </p:nvSpPr>
        <p:spPr bwMode="auto">
          <a:xfrm>
            <a:off x="8154089" y="2698077"/>
            <a:ext cx="922986" cy="1745775"/>
          </a:xfrm>
          <a:custGeom>
            <a:avLst/>
            <a:gdLst>
              <a:gd name="T0" fmla="*/ 204 w 783"/>
              <a:gd name="T1" fmla="*/ 531 h 1481"/>
              <a:gd name="T2" fmla="*/ 60 w 783"/>
              <a:gd name="T3" fmla="*/ 660 h 1481"/>
              <a:gd name="T4" fmla="*/ 8 w 783"/>
              <a:gd name="T5" fmla="*/ 735 h 1481"/>
              <a:gd name="T6" fmla="*/ 14 w 783"/>
              <a:gd name="T7" fmla="*/ 751 h 1481"/>
              <a:gd name="T8" fmla="*/ 45 w 783"/>
              <a:gd name="T9" fmla="*/ 788 h 1481"/>
              <a:gd name="T10" fmla="*/ 72 w 783"/>
              <a:gd name="T11" fmla="*/ 784 h 1481"/>
              <a:gd name="T12" fmla="*/ 71 w 783"/>
              <a:gd name="T13" fmla="*/ 745 h 1481"/>
              <a:gd name="T14" fmla="*/ 186 w 783"/>
              <a:gd name="T15" fmla="*/ 665 h 1481"/>
              <a:gd name="T16" fmla="*/ 354 w 783"/>
              <a:gd name="T17" fmla="*/ 529 h 1481"/>
              <a:gd name="T18" fmla="*/ 429 w 783"/>
              <a:gd name="T19" fmla="*/ 618 h 1481"/>
              <a:gd name="T20" fmla="*/ 360 w 783"/>
              <a:gd name="T21" fmla="*/ 745 h 1481"/>
              <a:gd name="T22" fmla="*/ 248 w 783"/>
              <a:gd name="T23" fmla="*/ 783 h 1481"/>
              <a:gd name="T24" fmla="*/ 138 w 783"/>
              <a:gd name="T25" fmla="*/ 785 h 1481"/>
              <a:gd name="T26" fmla="*/ 68 w 783"/>
              <a:gd name="T27" fmla="*/ 842 h 1481"/>
              <a:gd name="T28" fmla="*/ 107 w 783"/>
              <a:gd name="T29" fmla="*/ 974 h 1481"/>
              <a:gd name="T30" fmla="*/ 181 w 783"/>
              <a:gd name="T31" fmla="*/ 1008 h 1481"/>
              <a:gd name="T32" fmla="*/ 211 w 783"/>
              <a:gd name="T33" fmla="*/ 1066 h 1481"/>
              <a:gd name="T34" fmla="*/ 250 w 783"/>
              <a:gd name="T35" fmla="*/ 1153 h 1481"/>
              <a:gd name="T36" fmla="*/ 269 w 783"/>
              <a:gd name="T37" fmla="*/ 1347 h 1481"/>
              <a:gd name="T38" fmla="*/ 216 w 783"/>
              <a:gd name="T39" fmla="*/ 1397 h 1481"/>
              <a:gd name="T40" fmla="*/ 279 w 783"/>
              <a:gd name="T41" fmla="*/ 1430 h 1481"/>
              <a:gd name="T42" fmla="*/ 455 w 783"/>
              <a:gd name="T43" fmla="*/ 1362 h 1481"/>
              <a:gd name="T44" fmla="*/ 433 w 783"/>
              <a:gd name="T45" fmla="*/ 1242 h 1481"/>
              <a:gd name="T46" fmla="*/ 401 w 783"/>
              <a:gd name="T47" fmla="*/ 1103 h 1481"/>
              <a:gd name="T48" fmla="*/ 339 w 783"/>
              <a:gd name="T49" fmla="*/ 981 h 1481"/>
              <a:gd name="T50" fmla="*/ 400 w 783"/>
              <a:gd name="T51" fmla="*/ 993 h 1481"/>
              <a:gd name="T52" fmla="*/ 418 w 783"/>
              <a:gd name="T53" fmla="*/ 1031 h 1481"/>
              <a:gd name="T54" fmla="*/ 470 w 783"/>
              <a:gd name="T55" fmla="*/ 1125 h 1481"/>
              <a:gd name="T56" fmla="*/ 519 w 783"/>
              <a:gd name="T57" fmla="*/ 1383 h 1481"/>
              <a:gd name="T58" fmla="*/ 501 w 783"/>
              <a:gd name="T59" fmla="*/ 1454 h 1481"/>
              <a:gd name="T60" fmla="*/ 543 w 783"/>
              <a:gd name="T61" fmla="*/ 1481 h 1481"/>
              <a:gd name="T62" fmla="*/ 628 w 783"/>
              <a:gd name="T63" fmla="*/ 1466 h 1481"/>
              <a:gd name="T64" fmla="*/ 678 w 783"/>
              <a:gd name="T65" fmla="*/ 1390 h 1481"/>
              <a:gd name="T66" fmla="*/ 650 w 783"/>
              <a:gd name="T67" fmla="*/ 1290 h 1481"/>
              <a:gd name="T68" fmla="*/ 638 w 783"/>
              <a:gd name="T69" fmla="*/ 1192 h 1481"/>
              <a:gd name="T70" fmla="*/ 584 w 783"/>
              <a:gd name="T71" fmla="*/ 1032 h 1481"/>
              <a:gd name="T72" fmla="*/ 668 w 783"/>
              <a:gd name="T73" fmla="*/ 910 h 1481"/>
              <a:gd name="T74" fmla="*/ 782 w 783"/>
              <a:gd name="T75" fmla="*/ 735 h 1481"/>
              <a:gd name="T76" fmla="*/ 746 w 783"/>
              <a:gd name="T77" fmla="*/ 606 h 1481"/>
              <a:gd name="T78" fmla="*/ 667 w 783"/>
              <a:gd name="T79" fmla="*/ 439 h 1481"/>
              <a:gd name="T80" fmla="*/ 580 w 783"/>
              <a:gd name="T81" fmla="*/ 325 h 1481"/>
              <a:gd name="T82" fmla="*/ 543 w 783"/>
              <a:gd name="T83" fmla="*/ 281 h 1481"/>
              <a:gd name="T84" fmla="*/ 398 w 783"/>
              <a:gd name="T85" fmla="*/ 230 h 1481"/>
              <a:gd name="T86" fmla="*/ 426 w 783"/>
              <a:gd name="T87" fmla="*/ 154 h 1481"/>
              <a:gd name="T88" fmla="*/ 430 w 783"/>
              <a:gd name="T89" fmla="*/ 74 h 1481"/>
              <a:gd name="T90" fmla="*/ 266 w 783"/>
              <a:gd name="T91" fmla="*/ 13 h 1481"/>
              <a:gd name="T92" fmla="*/ 220 w 783"/>
              <a:gd name="T93" fmla="*/ 1 h 1481"/>
              <a:gd name="T94" fmla="*/ 150 w 783"/>
              <a:gd name="T95" fmla="*/ 72 h 1481"/>
              <a:gd name="T96" fmla="*/ 164 w 783"/>
              <a:gd name="T97" fmla="*/ 141 h 1481"/>
              <a:gd name="T98" fmla="*/ 154 w 783"/>
              <a:gd name="T99" fmla="*/ 222 h 1481"/>
              <a:gd name="T100" fmla="*/ 181 w 783"/>
              <a:gd name="T101" fmla="*/ 328 h 1481"/>
              <a:gd name="T102" fmla="*/ 218 w 783"/>
              <a:gd name="T103" fmla="*/ 432 h 1481"/>
              <a:gd name="T104" fmla="*/ 236 w 783"/>
              <a:gd name="T105" fmla="*/ 11 h 1481"/>
              <a:gd name="T106" fmla="*/ 169 w 783"/>
              <a:gd name="T107" fmla="*/ 128 h 1481"/>
              <a:gd name="T108" fmla="*/ 189 w 783"/>
              <a:gd name="T109" fmla="*/ 153 h 1481"/>
              <a:gd name="T110" fmla="*/ 154 w 783"/>
              <a:gd name="T111" fmla="*/ 178 h 1481"/>
              <a:gd name="T112" fmla="*/ 184 w 783"/>
              <a:gd name="T113" fmla="*/ 184 h 1481"/>
              <a:gd name="T114" fmla="*/ 191 w 783"/>
              <a:gd name="T115" fmla="*/ 200 h 1481"/>
              <a:gd name="T116" fmla="*/ 150 w 783"/>
              <a:gd name="T117" fmla="*/ 190 h 1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3" h="1481">
                <a:moveTo>
                  <a:pt x="218" y="458"/>
                </a:moveTo>
                <a:lnTo>
                  <a:pt x="218" y="458"/>
                </a:lnTo>
                <a:lnTo>
                  <a:pt x="218" y="461"/>
                </a:lnTo>
                <a:lnTo>
                  <a:pt x="219" y="467"/>
                </a:lnTo>
                <a:lnTo>
                  <a:pt x="219" y="467"/>
                </a:lnTo>
                <a:lnTo>
                  <a:pt x="220" y="463"/>
                </a:lnTo>
                <a:lnTo>
                  <a:pt x="220" y="465"/>
                </a:lnTo>
                <a:lnTo>
                  <a:pt x="220" y="470"/>
                </a:lnTo>
                <a:lnTo>
                  <a:pt x="219" y="467"/>
                </a:lnTo>
                <a:lnTo>
                  <a:pt x="219" y="467"/>
                </a:lnTo>
                <a:lnTo>
                  <a:pt x="216" y="482"/>
                </a:lnTo>
                <a:lnTo>
                  <a:pt x="216" y="482"/>
                </a:lnTo>
                <a:lnTo>
                  <a:pt x="204" y="531"/>
                </a:lnTo>
                <a:lnTo>
                  <a:pt x="198" y="547"/>
                </a:lnTo>
                <a:lnTo>
                  <a:pt x="196" y="553"/>
                </a:lnTo>
                <a:lnTo>
                  <a:pt x="193" y="557"/>
                </a:lnTo>
                <a:lnTo>
                  <a:pt x="193" y="557"/>
                </a:lnTo>
                <a:lnTo>
                  <a:pt x="105" y="632"/>
                </a:lnTo>
                <a:lnTo>
                  <a:pt x="105" y="632"/>
                </a:lnTo>
                <a:lnTo>
                  <a:pt x="102" y="634"/>
                </a:lnTo>
                <a:lnTo>
                  <a:pt x="97" y="637"/>
                </a:lnTo>
                <a:lnTo>
                  <a:pt x="90" y="639"/>
                </a:lnTo>
                <a:lnTo>
                  <a:pt x="84" y="643"/>
                </a:lnTo>
                <a:lnTo>
                  <a:pt x="84" y="643"/>
                </a:lnTo>
                <a:lnTo>
                  <a:pt x="74" y="650"/>
                </a:lnTo>
                <a:lnTo>
                  <a:pt x="60" y="660"/>
                </a:lnTo>
                <a:lnTo>
                  <a:pt x="44" y="675"/>
                </a:lnTo>
                <a:lnTo>
                  <a:pt x="44" y="675"/>
                </a:lnTo>
                <a:lnTo>
                  <a:pt x="39" y="676"/>
                </a:lnTo>
                <a:lnTo>
                  <a:pt x="35" y="677"/>
                </a:lnTo>
                <a:lnTo>
                  <a:pt x="34" y="678"/>
                </a:lnTo>
                <a:lnTo>
                  <a:pt x="34" y="679"/>
                </a:lnTo>
                <a:lnTo>
                  <a:pt x="34" y="679"/>
                </a:lnTo>
                <a:lnTo>
                  <a:pt x="26" y="702"/>
                </a:lnTo>
                <a:lnTo>
                  <a:pt x="18" y="718"/>
                </a:lnTo>
                <a:lnTo>
                  <a:pt x="15" y="725"/>
                </a:lnTo>
                <a:lnTo>
                  <a:pt x="12" y="729"/>
                </a:lnTo>
                <a:lnTo>
                  <a:pt x="12" y="729"/>
                </a:lnTo>
                <a:lnTo>
                  <a:pt x="8" y="735"/>
                </a:lnTo>
                <a:lnTo>
                  <a:pt x="3" y="742"/>
                </a:lnTo>
                <a:lnTo>
                  <a:pt x="1" y="749"/>
                </a:lnTo>
                <a:lnTo>
                  <a:pt x="0" y="756"/>
                </a:lnTo>
                <a:lnTo>
                  <a:pt x="0" y="756"/>
                </a:lnTo>
                <a:lnTo>
                  <a:pt x="0" y="758"/>
                </a:lnTo>
                <a:lnTo>
                  <a:pt x="1" y="761"/>
                </a:lnTo>
                <a:lnTo>
                  <a:pt x="3" y="763"/>
                </a:lnTo>
                <a:lnTo>
                  <a:pt x="7" y="763"/>
                </a:lnTo>
                <a:lnTo>
                  <a:pt x="9" y="763"/>
                </a:lnTo>
                <a:lnTo>
                  <a:pt x="9" y="763"/>
                </a:lnTo>
                <a:lnTo>
                  <a:pt x="12" y="761"/>
                </a:lnTo>
                <a:lnTo>
                  <a:pt x="13" y="756"/>
                </a:lnTo>
                <a:lnTo>
                  <a:pt x="14" y="751"/>
                </a:lnTo>
                <a:lnTo>
                  <a:pt x="14" y="751"/>
                </a:lnTo>
                <a:lnTo>
                  <a:pt x="15" y="752"/>
                </a:lnTo>
                <a:lnTo>
                  <a:pt x="15" y="758"/>
                </a:lnTo>
                <a:lnTo>
                  <a:pt x="19" y="765"/>
                </a:lnTo>
                <a:lnTo>
                  <a:pt x="21" y="769"/>
                </a:lnTo>
                <a:lnTo>
                  <a:pt x="25" y="772"/>
                </a:lnTo>
                <a:lnTo>
                  <a:pt x="25" y="772"/>
                </a:lnTo>
                <a:lnTo>
                  <a:pt x="32" y="778"/>
                </a:lnTo>
                <a:lnTo>
                  <a:pt x="38" y="782"/>
                </a:lnTo>
                <a:lnTo>
                  <a:pt x="44" y="785"/>
                </a:lnTo>
                <a:lnTo>
                  <a:pt x="44" y="785"/>
                </a:lnTo>
                <a:lnTo>
                  <a:pt x="44" y="787"/>
                </a:lnTo>
                <a:lnTo>
                  <a:pt x="45" y="788"/>
                </a:lnTo>
                <a:lnTo>
                  <a:pt x="49" y="788"/>
                </a:lnTo>
                <a:lnTo>
                  <a:pt x="49" y="788"/>
                </a:lnTo>
                <a:lnTo>
                  <a:pt x="53" y="788"/>
                </a:lnTo>
                <a:lnTo>
                  <a:pt x="55" y="789"/>
                </a:lnTo>
                <a:lnTo>
                  <a:pt x="58" y="790"/>
                </a:lnTo>
                <a:lnTo>
                  <a:pt x="61" y="790"/>
                </a:lnTo>
                <a:lnTo>
                  <a:pt x="61" y="790"/>
                </a:lnTo>
                <a:lnTo>
                  <a:pt x="65" y="790"/>
                </a:lnTo>
                <a:lnTo>
                  <a:pt x="67" y="790"/>
                </a:lnTo>
                <a:lnTo>
                  <a:pt x="69" y="790"/>
                </a:lnTo>
                <a:lnTo>
                  <a:pt x="71" y="788"/>
                </a:lnTo>
                <a:lnTo>
                  <a:pt x="71" y="788"/>
                </a:lnTo>
                <a:lnTo>
                  <a:pt x="72" y="784"/>
                </a:lnTo>
                <a:lnTo>
                  <a:pt x="73" y="782"/>
                </a:lnTo>
                <a:lnTo>
                  <a:pt x="73" y="781"/>
                </a:lnTo>
                <a:lnTo>
                  <a:pt x="71" y="778"/>
                </a:lnTo>
                <a:lnTo>
                  <a:pt x="71" y="778"/>
                </a:lnTo>
                <a:lnTo>
                  <a:pt x="68" y="774"/>
                </a:lnTo>
                <a:lnTo>
                  <a:pt x="66" y="771"/>
                </a:lnTo>
                <a:lnTo>
                  <a:pt x="64" y="765"/>
                </a:lnTo>
                <a:lnTo>
                  <a:pt x="64" y="765"/>
                </a:lnTo>
                <a:lnTo>
                  <a:pt x="64" y="762"/>
                </a:lnTo>
                <a:lnTo>
                  <a:pt x="66" y="755"/>
                </a:lnTo>
                <a:lnTo>
                  <a:pt x="68" y="749"/>
                </a:lnTo>
                <a:lnTo>
                  <a:pt x="71" y="745"/>
                </a:lnTo>
                <a:lnTo>
                  <a:pt x="71" y="745"/>
                </a:lnTo>
                <a:lnTo>
                  <a:pt x="74" y="744"/>
                </a:lnTo>
                <a:lnTo>
                  <a:pt x="81" y="742"/>
                </a:lnTo>
                <a:lnTo>
                  <a:pt x="88" y="737"/>
                </a:lnTo>
                <a:lnTo>
                  <a:pt x="91" y="733"/>
                </a:lnTo>
                <a:lnTo>
                  <a:pt x="93" y="731"/>
                </a:lnTo>
                <a:lnTo>
                  <a:pt x="93" y="731"/>
                </a:lnTo>
                <a:lnTo>
                  <a:pt x="118" y="684"/>
                </a:lnTo>
                <a:lnTo>
                  <a:pt x="118" y="684"/>
                </a:lnTo>
                <a:lnTo>
                  <a:pt x="139" y="679"/>
                </a:lnTo>
                <a:lnTo>
                  <a:pt x="161" y="673"/>
                </a:lnTo>
                <a:lnTo>
                  <a:pt x="173" y="670"/>
                </a:lnTo>
                <a:lnTo>
                  <a:pt x="186" y="665"/>
                </a:lnTo>
                <a:lnTo>
                  <a:pt x="186" y="665"/>
                </a:lnTo>
                <a:lnTo>
                  <a:pt x="212" y="652"/>
                </a:lnTo>
                <a:lnTo>
                  <a:pt x="239" y="637"/>
                </a:lnTo>
                <a:lnTo>
                  <a:pt x="252" y="629"/>
                </a:lnTo>
                <a:lnTo>
                  <a:pt x="262" y="621"/>
                </a:lnTo>
                <a:lnTo>
                  <a:pt x="270" y="614"/>
                </a:lnTo>
                <a:lnTo>
                  <a:pt x="273" y="608"/>
                </a:lnTo>
                <a:lnTo>
                  <a:pt x="273" y="608"/>
                </a:lnTo>
                <a:lnTo>
                  <a:pt x="282" y="584"/>
                </a:lnTo>
                <a:lnTo>
                  <a:pt x="294" y="546"/>
                </a:lnTo>
                <a:lnTo>
                  <a:pt x="309" y="495"/>
                </a:lnTo>
                <a:lnTo>
                  <a:pt x="352" y="527"/>
                </a:lnTo>
                <a:lnTo>
                  <a:pt x="352" y="527"/>
                </a:lnTo>
                <a:lnTo>
                  <a:pt x="354" y="529"/>
                </a:lnTo>
                <a:lnTo>
                  <a:pt x="362" y="541"/>
                </a:lnTo>
                <a:lnTo>
                  <a:pt x="362" y="541"/>
                </a:lnTo>
                <a:lnTo>
                  <a:pt x="374" y="557"/>
                </a:lnTo>
                <a:lnTo>
                  <a:pt x="380" y="564"/>
                </a:lnTo>
                <a:lnTo>
                  <a:pt x="389" y="571"/>
                </a:lnTo>
                <a:lnTo>
                  <a:pt x="389" y="571"/>
                </a:lnTo>
                <a:lnTo>
                  <a:pt x="403" y="580"/>
                </a:lnTo>
                <a:lnTo>
                  <a:pt x="406" y="583"/>
                </a:lnTo>
                <a:lnTo>
                  <a:pt x="407" y="584"/>
                </a:lnTo>
                <a:lnTo>
                  <a:pt x="407" y="584"/>
                </a:lnTo>
                <a:lnTo>
                  <a:pt x="417" y="597"/>
                </a:lnTo>
                <a:lnTo>
                  <a:pt x="426" y="610"/>
                </a:lnTo>
                <a:lnTo>
                  <a:pt x="429" y="618"/>
                </a:lnTo>
                <a:lnTo>
                  <a:pt x="433" y="625"/>
                </a:lnTo>
                <a:lnTo>
                  <a:pt x="433" y="625"/>
                </a:lnTo>
                <a:lnTo>
                  <a:pt x="440" y="639"/>
                </a:lnTo>
                <a:lnTo>
                  <a:pt x="446" y="651"/>
                </a:lnTo>
                <a:lnTo>
                  <a:pt x="453" y="659"/>
                </a:lnTo>
                <a:lnTo>
                  <a:pt x="453" y="659"/>
                </a:lnTo>
                <a:lnTo>
                  <a:pt x="424" y="691"/>
                </a:lnTo>
                <a:lnTo>
                  <a:pt x="401" y="715"/>
                </a:lnTo>
                <a:lnTo>
                  <a:pt x="390" y="724"/>
                </a:lnTo>
                <a:lnTo>
                  <a:pt x="382" y="731"/>
                </a:lnTo>
                <a:lnTo>
                  <a:pt x="382" y="731"/>
                </a:lnTo>
                <a:lnTo>
                  <a:pt x="360" y="745"/>
                </a:lnTo>
                <a:lnTo>
                  <a:pt x="360" y="745"/>
                </a:lnTo>
                <a:lnTo>
                  <a:pt x="360" y="745"/>
                </a:lnTo>
                <a:lnTo>
                  <a:pt x="357" y="743"/>
                </a:lnTo>
                <a:lnTo>
                  <a:pt x="354" y="743"/>
                </a:lnTo>
                <a:lnTo>
                  <a:pt x="348" y="743"/>
                </a:lnTo>
                <a:lnTo>
                  <a:pt x="348" y="743"/>
                </a:lnTo>
                <a:lnTo>
                  <a:pt x="334" y="749"/>
                </a:lnTo>
                <a:lnTo>
                  <a:pt x="312" y="759"/>
                </a:lnTo>
                <a:lnTo>
                  <a:pt x="282" y="775"/>
                </a:lnTo>
                <a:lnTo>
                  <a:pt x="282" y="775"/>
                </a:lnTo>
                <a:lnTo>
                  <a:pt x="275" y="777"/>
                </a:lnTo>
                <a:lnTo>
                  <a:pt x="264" y="779"/>
                </a:lnTo>
                <a:lnTo>
                  <a:pt x="248" y="783"/>
                </a:lnTo>
                <a:lnTo>
                  <a:pt x="248" y="783"/>
                </a:lnTo>
                <a:lnTo>
                  <a:pt x="244" y="782"/>
                </a:lnTo>
                <a:lnTo>
                  <a:pt x="240" y="781"/>
                </a:lnTo>
                <a:lnTo>
                  <a:pt x="232" y="779"/>
                </a:lnTo>
                <a:lnTo>
                  <a:pt x="218" y="781"/>
                </a:lnTo>
                <a:lnTo>
                  <a:pt x="218" y="781"/>
                </a:lnTo>
                <a:lnTo>
                  <a:pt x="203" y="783"/>
                </a:lnTo>
                <a:lnTo>
                  <a:pt x="193" y="787"/>
                </a:lnTo>
                <a:lnTo>
                  <a:pt x="186" y="789"/>
                </a:lnTo>
                <a:lnTo>
                  <a:pt x="179" y="790"/>
                </a:lnTo>
                <a:lnTo>
                  <a:pt x="179" y="790"/>
                </a:lnTo>
                <a:lnTo>
                  <a:pt x="165" y="789"/>
                </a:lnTo>
                <a:lnTo>
                  <a:pt x="147" y="787"/>
                </a:lnTo>
                <a:lnTo>
                  <a:pt x="138" y="785"/>
                </a:lnTo>
                <a:lnTo>
                  <a:pt x="127" y="785"/>
                </a:lnTo>
                <a:lnTo>
                  <a:pt x="117" y="787"/>
                </a:lnTo>
                <a:lnTo>
                  <a:pt x="107" y="790"/>
                </a:lnTo>
                <a:lnTo>
                  <a:pt x="107" y="790"/>
                </a:lnTo>
                <a:lnTo>
                  <a:pt x="99" y="795"/>
                </a:lnTo>
                <a:lnTo>
                  <a:pt x="92" y="800"/>
                </a:lnTo>
                <a:lnTo>
                  <a:pt x="85" y="805"/>
                </a:lnTo>
                <a:lnTo>
                  <a:pt x="80" y="812"/>
                </a:lnTo>
                <a:lnTo>
                  <a:pt x="75" y="820"/>
                </a:lnTo>
                <a:lnTo>
                  <a:pt x="72" y="827"/>
                </a:lnTo>
                <a:lnTo>
                  <a:pt x="69" y="835"/>
                </a:lnTo>
                <a:lnTo>
                  <a:pt x="68" y="842"/>
                </a:lnTo>
                <a:lnTo>
                  <a:pt x="68" y="842"/>
                </a:lnTo>
                <a:lnTo>
                  <a:pt x="65" y="864"/>
                </a:lnTo>
                <a:lnTo>
                  <a:pt x="62" y="895"/>
                </a:lnTo>
                <a:lnTo>
                  <a:pt x="61" y="912"/>
                </a:lnTo>
                <a:lnTo>
                  <a:pt x="62" y="927"/>
                </a:lnTo>
                <a:lnTo>
                  <a:pt x="65" y="939"/>
                </a:lnTo>
                <a:lnTo>
                  <a:pt x="66" y="943"/>
                </a:lnTo>
                <a:lnTo>
                  <a:pt x="68" y="947"/>
                </a:lnTo>
                <a:lnTo>
                  <a:pt x="68" y="947"/>
                </a:lnTo>
                <a:lnTo>
                  <a:pt x="74" y="953"/>
                </a:lnTo>
                <a:lnTo>
                  <a:pt x="80" y="958"/>
                </a:lnTo>
                <a:lnTo>
                  <a:pt x="91" y="965"/>
                </a:lnTo>
                <a:lnTo>
                  <a:pt x="100" y="969"/>
                </a:lnTo>
                <a:lnTo>
                  <a:pt x="107" y="974"/>
                </a:lnTo>
                <a:lnTo>
                  <a:pt x="107" y="974"/>
                </a:lnTo>
                <a:lnTo>
                  <a:pt x="117" y="982"/>
                </a:lnTo>
                <a:lnTo>
                  <a:pt x="120" y="986"/>
                </a:lnTo>
                <a:lnTo>
                  <a:pt x="125" y="992"/>
                </a:lnTo>
                <a:lnTo>
                  <a:pt x="125" y="992"/>
                </a:lnTo>
                <a:lnTo>
                  <a:pt x="128" y="998"/>
                </a:lnTo>
                <a:lnTo>
                  <a:pt x="131" y="1002"/>
                </a:lnTo>
                <a:lnTo>
                  <a:pt x="135" y="1005"/>
                </a:lnTo>
                <a:lnTo>
                  <a:pt x="141" y="1006"/>
                </a:lnTo>
                <a:lnTo>
                  <a:pt x="141" y="1006"/>
                </a:lnTo>
                <a:lnTo>
                  <a:pt x="165" y="1008"/>
                </a:lnTo>
                <a:lnTo>
                  <a:pt x="177" y="1009"/>
                </a:lnTo>
                <a:lnTo>
                  <a:pt x="181" y="1008"/>
                </a:lnTo>
                <a:lnTo>
                  <a:pt x="181" y="1008"/>
                </a:lnTo>
                <a:lnTo>
                  <a:pt x="183" y="1011"/>
                </a:lnTo>
                <a:lnTo>
                  <a:pt x="186" y="1017"/>
                </a:lnTo>
                <a:lnTo>
                  <a:pt x="193" y="1028"/>
                </a:lnTo>
                <a:lnTo>
                  <a:pt x="193" y="1028"/>
                </a:lnTo>
                <a:lnTo>
                  <a:pt x="200" y="1039"/>
                </a:lnTo>
                <a:lnTo>
                  <a:pt x="204" y="1045"/>
                </a:lnTo>
                <a:lnTo>
                  <a:pt x="205" y="1048"/>
                </a:lnTo>
                <a:lnTo>
                  <a:pt x="205" y="1048"/>
                </a:lnTo>
                <a:lnTo>
                  <a:pt x="209" y="1054"/>
                </a:lnTo>
                <a:lnTo>
                  <a:pt x="211" y="1058"/>
                </a:lnTo>
                <a:lnTo>
                  <a:pt x="211" y="1058"/>
                </a:lnTo>
                <a:lnTo>
                  <a:pt x="211" y="1066"/>
                </a:lnTo>
                <a:lnTo>
                  <a:pt x="212" y="1073"/>
                </a:lnTo>
                <a:lnTo>
                  <a:pt x="216" y="1083"/>
                </a:lnTo>
                <a:lnTo>
                  <a:pt x="216" y="1083"/>
                </a:lnTo>
                <a:lnTo>
                  <a:pt x="219" y="1091"/>
                </a:lnTo>
                <a:lnTo>
                  <a:pt x="224" y="1097"/>
                </a:lnTo>
                <a:lnTo>
                  <a:pt x="227" y="1101"/>
                </a:lnTo>
                <a:lnTo>
                  <a:pt x="230" y="1107"/>
                </a:lnTo>
                <a:lnTo>
                  <a:pt x="230" y="1107"/>
                </a:lnTo>
                <a:lnTo>
                  <a:pt x="238" y="1124"/>
                </a:lnTo>
                <a:lnTo>
                  <a:pt x="243" y="1136"/>
                </a:lnTo>
                <a:lnTo>
                  <a:pt x="248" y="1146"/>
                </a:lnTo>
                <a:lnTo>
                  <a:pt x="248" y="1146"/>
                </a:lnTo>
                <a:lnTo>
                  <a:pt x="250" y="1153"/>
                </a:lnTo>
                <a:lnTo>
                  <a:pt x="253" y="1162"/>
                </a:lnTo>
                <a:lnTo>
                  <a:pt x="265" y="1183"/>
                </a:lnTo>
                <a:lnTo>
                  <a:pt x="276" y="1204"/>
                </a:lnTo>
                <a:lnTo>
                  <a:pt x="281" y="1212"/>
                </a:lnTo>
                <a:lnTo>
                  <a:pt x="284" y="1221"/>
                </a:lnTo>
                <a:lnTo>
                  <a:pt x="284" y="1221"/>
                </a:lnTo>
                <a:lnTo>
                  <a:pt x="292" y="1243"/>
                </a:lnTo>
                <a:lnTo>
                  <a:pt x="306" y="1277"/>
                </a:lnTo>
                <a:lnTo>
                  <a:pt x="325" y="1321"/>
                </a:lnTo>
                <a:lnTo>
                  <a:pt x="325" y="1321"/>
                </a:lnTo>
                <a:lnTo>
                  <a:pt x="316" y="1324"/>
                </a:lnTo>
                <a:lnTo>
                  <a:pt x="294" y="1334"/>
                </a:lnTo>
                <a:lnTo>
                  <a:pt x="269" y="1347"/>
                </a:lnTo>
                <a:lnTo>
                  <a:pt x="258" y="1353"/>
                </a:lnTo>
                <a:lnTo>
                  <a:pt x="252" y="1359"/>
                </a:lnTo>
                <a:lnTo>
                  <a:pt x="252" y="1359"/>
                </a:lnTo>
                <a:lnTo>
                  <a:pt x="245" y="1367"/>
                </a:lnTo>
                <a:lnTo>
                  <a:pt x="240" y="1374"/>
                </a:lnTo>
                <a:lnTo>
                  <a:pt x="239" y="1379"/>
                </a:lnTo>
                <a:lnTo>
                  <a:pt x="237" y="1380"/>
                </a:lnTo>
                <a:lnTo>
                  <a:pt x="237" y="1380"/>
                </a:lnTo>
                <a:lnTo>
                  <a:pt x="233" y="1381"/>
                </a:lnTo>
                <a:lnTo>
                  <a:pt x="227" y="1384"/>
                </a:lnTo>
                <a:lnTo>
                  <a:pt x="220" y="1389"/>
                </a:lnTo>
                <a:lnTo>
                  <a:pt x="217" y="1393"/>
                </a:lnTo>
                <a:lnTo>
                  <a:pt x="216" y="1397"/>
                </a:lnTo>
                <a:lnTo>
                  <a:pt x="216" y="1397"/>
                </a:lnTo>
                <a:lnTo>
                  <a:pt x="215" y="1402"/>
                </a:lnTo>
                <a:lnTo>
                  <a:pt x="215" y="1407"/>
                </a:lnTo>
                <a:lnTo>
                  <a:pt x="217" y="1410"/>
                </a:lnTo>
                <a:lnTo>
                  <a:pt x="220" y="1415"/>
                </a:lnTo>
                <a:lnTo>
                  <a:pt x="225" y="1419"/>
                </a:lnTo>
                <a:lnTo>
                  <a:pt x="230" y="1422"/>
                </a:lnTo>
                <a:lnTo>
                  <a:pt x="237" y="1425"/>
                </a:lnTo>
                <a:lnTo>
                  <a:pt x="245" y="1427"/>
                </a:lnTo>
                <a:lnTo>
                  <a:pt x="245" y="1427"/>
                </a:lnTo>
                <a:lnTo>
                  <a:pt x="253" y="1428"/>
                </a:lnTo>
                <a:lnTo>
                  <a:pt x="262" y="1429"/>
                </a:lnTo>
                <a:lnTo>
                  <a:pt x="279" y="1430"/>
                </a:lnTo>
                <a:lnTo>
                  <a:pt x="316" y="1429"/>
                </a:lnTo>
                <a:lnTo>
                  <a:pt x="316" y="1429"/>
                </a:lnTo>
                <a:lnTo>
                  <a:pt x="335" y="1427"/>
                </a:lnTo>
                <a:lnTo>
                  <a:pt x="357" y="1423"/>
                </a:lnTo>
                <a:lnTo>
                  <a:pt x="377" y="1419"/>
                </a:lnTo>
                <a:lnTo>
                  <a:pt x="389" y="1414"/>
                </a:lnTo>
                <a:lnTo>
                  <a:pt x="389" y="1414"/>
                </a:lnTo>
                <a:lnTo>
                  <a:pt x="400" y="1408"/>
                </a:lnTo>
                <a:lnTo>
                  <a:pt x="415" y="1396"/>
                </a:lnTo>
                <a:lnTo>
                  <a:pt x="441" y="1377"/>
                </a:lnTo>
                <a:lnTo>
                  <a:pt x="441" y="1377"/>
                </a:lnTo>
                <a:lnTo>
                  <a:pt x="448" y="1372"/>
                </a:lnTo>
                <a:lnTo>
                  <a:pt x="455" y="1362"/>
                </a:lnTo>
                <a:lnTo>
                  <a:pt x="461" y="1351"/>
                </a:lnTo>
                <a:lnTo>
                  <a:pt x="464" y="1341"/>
                </a:lnTo>
                <a:lnTo>
                  <a:pt x="464" y="1341"/>
                </a:lnTo>
                <a:lnTo>
                  <a:pt x="464" y="1335"/>
                </a:lnTo>
                <a:lnTo>
                  <a:pt x="462" y="1327"/>
                </a:lnTo>
                <a:lnTo>
                  <a:pt x="455" y="1308"/>
                </a:lnTo>
                <a:lnTo>
                  <a:pt x="447" y="1291"/>
                </a:lnTo>
                <a:lnTo>
                  <a:pt x="443" y="1284"/>
                </a:lnTo>
                <a:lnTo>
                  <a:pt x="443" y="1284"/>
                </a:lnTo>
                <a:lnTo>
                  <a:pt x="441" y="1275"/>
                </a:lnTo>
                <a:lnTo>
                  <a:pt x="435" y="1255"/>
                </a:lnTo>
                <a:lnTo>
                  <a:pt x="435" y="1255"/>
                </a:lnTo>
                <a:lnTo>
                  <a:pt x="433" y="1242"/>
                </a:lnTo>
                <a:lnTo>
                  <a:pt x="428" y="1228"/>
                </a:lnTo>
                <a:lnTo>
                  <a:pt x="424" y="1212"/>
                </a:lnTo>
                <a:lnTo>
                  <a:pt x="421" y="1198"/>
                </a:lnTo>
                <a:lnTo>
                  <a:pt x="421" y="1198"/>
                </a:lnTo>
                <a:lnTo>
                  <a:pt x="421" y="1193"/>
                </a:lnTo>
                <a:lnTo>
                  <a:pt x="421" y="1190"/>
                </a:lnTo>
                <a:lnTo>
                  <a:pt x="423" y="1183"/>
                </a:lnTo>
                <a:lnTo>
                  <a:pt x="423" y="1177"/>
                </a:lnTo>
                <a:lnTo>
                  <a:pt x="422" y="1169"/>
                </a:lnTo>
                <a:lnTo>
                  <a:pt x="418" y="1157"/>
                </a:lnTo>
                <a:lnTo>
                  <a:pt x="414" y="1139"/>
                </a:lnTo>
                <a:lnTo>
                  <a:pt x="414" y="1139"/>
                </a:lnTo>
                <a:lnTo>
                  <a:pt x="401" y="1103"/>
                </a:lnTo>
                <a:lnTo>
                  <a:pt x="390" y="1074"/>
                </a:lnTo>
                <a:lnTo>
                  <a:pt x="380" y="1051"/>
                </a:lnTo>
                <a:lnTo>
                  <a:pt x="380" y="1051"/>
                </a:lnTo>
                <a:lnTo>
                  <a:pt x="365" y="1037"/>
                </a:lnTo>
                <a:lnTo>
                  <a:pt x="356" y="1025"/>
                </a:lnTo>
                <a:lnTo>
                  <a:pt x="350" y="1017"/>
                </a:lnTo>
                <a:lnTo>
                  <a:pt x="350" y="1017"/>
                </a:lnTo>
                <a:lnTo>
                  <a:pt x="348" y="1012"/>
                </a:lnTo>
                <a:lnTo>
                  <a:pt x="347" y="1007"/>
                </a:lnTo>
                <a:lnTo>
                  <a:pt x="345" y="1001"/>
                </a:lnTo>
                <a:lnTo>
                  <a:pt x="343" y="992"/>
                </a:lnTo>
                <a:lnTo>
                  <a:pt x="343" y="992"/>
                </a:lnTo>
                <a:lnTo>
                  <a:pt x="339" y="981"/>
                </a:lnTo>
                <a:lnTo>
                  <a:pt x="338" y="973"/>
                </a:lnTo>
                <a:lnTo>
                  <a:pt x="341" y="968"/>
                </a:lnTo>
                <a:lnTo>
                  <a:pt x="345" y="962"/>
                </a:lnTo>
                <a:lnTo>
                  <a:pt x="345" y="962"/>
                </a:lnTo>
                <a:lnTo>
                  <a:pt x="349" y="959"/>
                </a:lnTo>
                <a:lnTo>
                  <a:pt x="356" y="956"/>
                </a:lnTo>
                <a:lnTo>
                  <a:pt x="375" y="950"/>
                </a:lnTo>
                <a:lnTo>
                  <a:pt x="398" y="945"/>
                </a:lnTo>
                <a:lnTo>
                  <a:pt x="398" y="945"/>
                </a:lnTo>
                <a:lnTo>
                  <a:pt x="398" y="952"/>
                </a:lnTo>
                <a:lnTo>
                  <a:pt x="397" y="967"/>
                </a:lnTo>
                <a:lnTo>
                  <a:pt x="397" y="986"/>
                </a:lnTo>
                <a:lnTo>
                  <a:pt x="400" y="993"/>
                </a:lnTo>
                <a:lnTo>
                  <a:pt x="401" y="999"/>
                </a:lnTo>
                <a:lnTo>
                  <a:pt x="401" y="999"/>
                </a:lnTo>
                <a:lnTo>
                  <a:pt x="407" y="1006"/>
                </a:lnTo>
                <a:lnTo>
                  <a:pt x="413" y="1011"/>
                </a:lnTo>
                <a:lnTo>
                  <a:pt x="417" y="1013"/>
                </a:lnTo>
                <a:lnTo>
                  <a:pt x="418" y="1014"/>
                </a:lnTo>
                <a:lnTo>
                  <a:pt x="418" y="1014"/>
                </a:lnTo>
                <a:lnTo>
                  <a:pt x="417" y="1014"/>
                </a:lnTo>
                <a:lnTo>
                  <a:pt x="416" y="1015"/>
                </a:lnTo>
                <a:lnTo>
                  <a:pt x="415" y="1018"/>
                </a:lnTo>
                <a:lnTo>
                  <a:pt x="415" y="1021"/>
                </a:lnTo>
                <a:lnTo>
                  <a:pt x="416" y="1025"/>
                </a:lnTo>
                <a:lnTo>
                  <a:pt x="418" y="1031"/>
                </a:lnTo>
                <a:lnTo>
                  <a:pt x="418" y="1031"/>
                </a:lnTo>
                <a:lnTo>
                  <a:pt x="426" y="1051"/>
                </a:lnTo>
                <a:lnTo>
                  <a:pt x="430" y="1059"/>
                </a:lnTo>
                <a:lnTo>
                  <a:pt x="435" y="1068"/>
                </a:lnTo>
                <a:lnTo>
                  <a:pt x="435" y="1068"/>
                </a:lnTo>
                <a:lnTo>
                  <a:pt x="443" y="1078"/>
                </a:lnTo>
                <a:lnTo>
                  <a:pt x="452" y="1085"/>
                </a:lnTo>
                <a:lnTo>
                  <a:pt x="457" y="1091"/>
                </a:lnTo>
                <a:lnTo>
                  <a:pt x="460" y="1093"/>
                </a:lnTo>
                <a:lnTo>
                  <a:pt x="460" y="1094"/>
                </a:lnTo>
                <a:lnTo>
                  <a:pt x="460" y="1094"/>
                </a:lnTo>
                <a:lnTo>
                  <a:pt x="463" y="1105"/>
                </a:lnTo>
                <a:lnTo>
                  <a:pt x="470" y="1125"/>
                </a:lnTo>
                <a:lnTo>
                  <a:pt x="479" y="1145"/>
                </a:lnTo>
                <a:lnTo>
                  <a:pt x="482" y="1157"/>
                </a:lnTo>
                <a:lnTo>
                  <a:pt x="482" y="1157"/>
                </a:lnTo>
                <a:lnTo>
                  <a:pt x="488" y="1190"/>
                </a:lnTo>
                <a:lnTo>
                  <a:pt x="501" y="1258"/>
                </a:lnTo>
                <a:lnTo>
                  <a:pt x="515" y="1327"/>
                </a:lnTo>
                <a:lnTo>
                  <a:pt x="521" y="1349"/>
                </a:lnTo>
                <a:lnTo>
                  <a:pt x="523" y="1359"/>
                </a:lnTo>
                <a:lnTo>
                  <a:pt x="523" y="1359"/>
                </a:lnTo>
                <a:lnTo>
                  <a:pt x="525" y="1360"/>
                </a:lnTo>
                <a:lnTo>
                  <a:pt x="525" y="1363"/>
                </a:lnTo>
                <a:lnTo>
                  <a:pt x="522" y="1374"/>
                </a:lnTo>
                <a:lnTo>
                  <a:pt x="519" y="1383"/>
                </a:lnTo>
                <a:lnTo>
                  <a:pt x="516" y="1390"/>
                </a:lnTo>
                <a:lnTo>
                  <a:pt x="516" y="1390"/>
                </a:lnTo>
                <a:lnTo>
                  <a:pt x="496" y="1427"/>
                </a:lnTo>
                <a:lnTo>
                  <a:pt x="496" y="1427"/>
                </a:lnTo>
                <a:lnTo>
                  <a:pt x="496" y="1429"/>
                </a:lnTo>
                <a:lnTo>
                  <a:pt x="499" y="1432"/>
                </a:lnTo>
                <a:lnTo>
                  <a:pt x="501" y="1436"/>
                </a:lnTo>
                <a:lnTo>
                  <a:pt x="501" y="1436"/>
                </a:lnTo>
                <a:lnTo>
                  <a:pt x="501" y="1439"/>
                </a:lnTo>
                <a:lnTo>
                  <a:pt x="500" y="1442"/>
                </a:lnTo>
                <a:lnTo>
                  <a:pt x="499" y="1447"/>
                </a:lnTo>
                <a:lnTo>
                  <a:pt x="500" y="1451"/>
                </a:lnTo>
                <a:lnTo>
                  <a:pt x="501" y="1454"/>
                </a:lnTo>
                <a:lnTo>
                  <a:pt x="501" y="1454"/>
                </a:lnTo>
                <a:lnTo>
                  <a:pt x="505" y="1458"/>
                </a:lnTo>
                <a:lnTo>
                  <a:pt x="508" y="1461"/>
                </a:lnTo>
                <a:lnTo>
                  <a:pt x="518" y="1465"/>
                </a:lnTo>
                <a:lnTo>
                  <a:pt x="525" y="1468"/>
                </a:lnTo>
                <a:lnTo>
                  <a:pt x="528" y="1469"/>
                </a:lnTo>
                <a:lnTo>
                  <a:pt x="528" y="1471"/>
                </a:lnTo>
                <a:lnTo>
                  <a:pt x="528" y="1471"/>
                </a:lnTo>
                <a:lnTo>
                  <a:pt x="531" y="1474"/>
                </a:lnTo>
                <a:lnTo>
                  <a:pt x="534" y="1478"/>
                </a:lnTo>
                <a:lnTo>
                  <a:pt x="539" y="1481"/>
                </a:lnTo>
                <a:lnTo>
                  <a:pt x="541" y="1481"/>
                </a:lnTo>
                <a:lnTo>
                  <a:pt x="543" y="1481"/>
                </a:lnTo>
                <a:lnTo>
                  <a:pt x="543" y="1481"/>
                </a:lnTo>
                <a:lnTo>
                  <a:pt x="546" y="1479"/>
                </a:lnTo>
                <a:lnTo>
                  <a:pt x="548" y="1475"/>
                </a:lnTo>
                <a:lnTo>
                  <a:pt x="549" y="1472"/>
                </a:lnTo>
                <a:lnTo>
                  <a:pt x="551" y="1471"/>
                </a:lnTo>
                <a:lnTo>
                  <a:pt x="551" y="1471"/>
                </a:lnTo>
                <a:lnTo>
                  <a:pt x="575" y="1472"/>
                </a:lnTo>
                <a:lnTo>
                  <a:pt x="607" y="1471"/>
                </a:lnTo>
                <a:lnTo>
                  <a:pt x="607" y="1471"/>
                </a:lnTo>
                <a:lnTo>
                  <a:pt x="619" y="1472"/>
                </a:lnTo>
                <a:lnTo>
                  <a:pt x="624" y="1471"/>
                </a:lnTo>
                <a:lnTo>
                  <a:pt x="628" y="1466"/>
                </a:lnTo>
                <a:lnTo>
                  <a:pt x="628" y="1466"/>
                </a:lnTo>
                <a:lnTo>
                  <a:pt x="638" y="1458"/>
                </a:lnTo>
                <a:lnTo>
                  <a:pt x="648" y="1446"/>
                </a:lnTo>
                <a:lnTo>
                  <a:pt x="663" y="1429"/>
                </a:lnTo>
                <a:lnTo>
                  <a:pt x="663" y="1429"/>
                </a:lnTo>
                <a:lnTo>
                  <a:pt x="666" y="1428"/>
                </a:lnTo>
                <a:lnTo>
                  <a:pt x="671" y="1426"/>
                </a:lnTo>
                <a:lnTo>
                  <a:pt x="674" y="1423"/>
                </a:lnTo>
                <a:lnTo>
                  <a:pt x="677" y="1420"/>
                </a:lnTo>
                <a:lnTo>
                  <a:pt x="678" y="1418"/>
                </a:lnTo>
                <a:lnTo>
                  <a:pt x="678" y="1418"/>
                </a:lnTo>
                <a:lnTo>
                  <a:pt x="679" y="1408"/>
                </a:lnTo>
                <a:lnTo>
                  <a:pt x="679" y="1400"/>
                </a:lnTo>
                <a:lnTo>
                  <a:pt x="678" y="1390"/>
                </a:lnTo>
                <a:lnTo>
                  <a:pt x="678" y="1375"/>
                </a:lnTo>
                <a:lnTo>
                  <a:pt x="678" y="1375"/>
                </a:lnTo>
                <a:lnTo>
                  <a:pt x="678" y="1368"/>
                </a:lnTo>
                <a:lnTo>
                  <a:pt x="677" y="1359"/>
                </a:lnTo>
                <a:lnTo>
                  <a:pt x="674" y="1349"/>
                </a:lnTo>
                <a:lnTo>
                  <a:pt x="671" y="1338"/>
                </a:lnTo>
                <a:lnTo>
                  <a:pt x="671" y="1338"/>
                </a:lnTo>
                <a:lnTo>
                  <a:pt x="665" y="1327"/>
                </a:lnTo>
                <a:lnTo>
                  <a:pt x="657" y="1316"/>
                </a:lnTo>
                <a:lnTo>
                  <a:pt x="651" y="1307"/>
                </a:lnTo>
                <a:lnTo>
                  <a:pt x="648" y="1302"/>
                </a:lnTo>
                <a:lnTo>
                  <a:pt x="648" y="1302"/>
                </a:lnTo>
                <a:lnTo>
                  <a:pt x="650" y="1290"/>
                </a:lnTo>
                <a:lnTo>
                  <a:pt x="650" y="1282"/>
                </a:lnTo>
                <a:lnTo>
                  <a:pt x="648" y="1277"/>
                </a:lnTo>
                <a:lnTo>
                  <a:pt x="648" y="1277"/>
                </a:lnTo>
                <a:lnTo>
                  <a:pt x="646" y="1274"/>
                </a:lnTo>
                <a:lnTo>
                  <a:pt x="644" y="1271"/>
                </a:lnTo>
                <a:lnTo>
                  <a:pt x="641" y="1268"/>
                </a:lnTo>
                <a:lnTo>
                  <a:pt x="641" y="1259"/>
                </a:lnTo>
                <a:lnTo>
                  <a:pt x="641" y="1259"/>
                </a:lnTo>
                <a:lnTo>
                  <a:pt x="641" y="1239"/>
                </a:lnTo>
                <a:lnTo>
                  <a:pt x="641" y="1216"/>
                </a:lnTo>
                <a:lnTo>
                  <a:pt x="641" y="1216"/>
                </a:lnTo>
                <a:lnTo>
                  <a:pt x="640" y="1205"/>
                </a:lnTo>
                <a:lnTo>
                  <a:pt x="638" y="1192"/>
                </a:lnTo>
                <a:lnTo>
                  <a:pt x="631" y="1160"/>
                </a:lnTo>
                <a:lnTo>
                  <a:pt x="624" y="1130"/>
                </a:lnTo>
                <a:lnTo>
                  <a:pt x="619" y="1110"/>
                </a:lnTo>
                <a:lnTo>
                  <a:pt x="619" y="1110"/>
                </a:lnTo>
                <a:lnTo>
                  <a:pt x="617" y="1099"/>
                </a:lnTo>
                <a:lnTo>
                  <a:pt x="613" y="1090"/>
                </a:lnTo>
                <a:lnTo>
                  <a:pt x="607" y="1075"/>
                </a:lnTo>
                <a:lnTo>
                  <a:pt x="607" y="1075"/>
                </a:lnTo>
                <a:lnTo>
                  <a:pt x="599" y="1057"/>
                </a:lnTo>
                <a:lnTo>
                  <a:pt x="589" y="1039"/>
                </a:lnTo>
                <a:lnTo>
                  <a:pt x="589" y="1039"/>
                </a:lnTo>
                <a:lnTo>
                  <a:pt x="586" y="1034"/>
                </a:lnTo>
                <a:lnTo>
                  <a:pt x="584" y="1032"/>
                </a:lnTo>
                <a:lnTo>
                  <a:pt x="581" y="1028"/>
                </a:lnTo>
                <a:lnTo>
                  <a:pt x="580" y="1024"/>
                </a:lnTo>
                <a:lnTo>
                  <a:pt x="580" y="1024"/>
                </a:lnTo>
                <a:lnTo>
                  <a:pt x="579" y="1014"/>
                </a:lnTo>
                <a:lnTo>
                  <a:pt x="578" y="1001"/>
                </a:lnTo>
                <a:lnTo>
                  <a:pt x="578" y="987"/>
                </a:lnTo>
                <a:lnTo>
                  <a:pt x="578" y="987"/>
                </a:lnTo>
                <a:lnTo>
                  <a:pt x="585" y="982"/>
                </a:lnTo>
                <a:lnTo>
                  <a:pt x="605" y="968"/>
                </a:lnTo>
                <a:lnTo>
                  <a:pt x="619" y="958"/>
                </a:lnTo>
                <a:lnTo>
                  <a:pt x="634" y="943"/>
                </a:lnTo>
                <a:lnTo>
                  <a:pt x="651" y="928"/>
                </a:lnTo>
                <a:lnTo>
                  <a:pt x="668" y="910"/>
                </a:lnTo>
                <a:lnTo>
                  <a:pt x="668" y="910"/>
                </a:lnTo>
                <a:lnTo>
                  <a:pt x="684" y="893"/>
                </a:lnTo>
                <a:lnTo>
                  <a:pt x="697" y="877"/>
                </a:lnTo>
                <a:lnTo>
                  <a:pt x="718" y="850"/>
                </a:lnTo>
                <a:lnTo>
                  <a:pt x="737" y="823"/>
                </a:lnTo>
                <a:lnTo>
                  <a:pt x="758" y="792"/>
                </a:lnTo>
                <a:lnTo>
                  <a:pt x="758" y="792"/>
                </a:lnTo>
                <a:lnTo>
                  <a:pt x="765" y="783"/>
                </a:lnTo>
                <a:lnTo>
                  <a:pt x="770" y="774"/>
                </a:lnTo>
                <a:lnTo>
                  <a:pt x="773" y="764"/>
                </a:lnTo>
                <a:lnTo>
                  <a:pt x="777" y="755"/>
                </a:lnTo>
                <a:lnTo>
                  <a:pt x="779" y="745"/>
                </a:lnTo>
                <a:lnTo>
                  <a:pt x="782" y="735"/>
                </a:lnTo>
                <a:lnTo>
                  <a:pt x="783" y="716"/>
                </a:lnTo>
                <a:lnTo>
                  <a:pt x="783" y="698"/>
                </a:lnTo>
                <a:lnTo>
                  <a:pt x="780" y="684"/>
                </a:lnTo>
                <a:lnTo>
                  <a:pt x="778" y="672"/>
                </a:lnTo>
                <a:lnTo>
                  <a:pt x="776" y="665"/>
                </a:lnTo>
                <a:lnTo>
                  <a:pt x="776" y="665"/>
                </a:lnTo>
                <a:lnTo>
                  <a:pt x="770" y="654"/>
                </a:lnTo>
                <a:lnTo>
                  <a:pt x="764" y="646"/>
                </a:lnTo>
                <a:lnTo>
                  <a:pt x="759" y="638"/>
                </a:lnTo>
                <a:lnTo>
                  <a:pt x="756" y="632"/>
                </a:lnTo>
                <a:lnTo>
                  <a:pt x="756" y="632"/>
                </a:lnTo>
                <a:lnTo>
                  <a:pt x="751" y="619"/>
                </a:lnTo>
                <a:lnTo>
                  <a:pt x="746" y="606"/>
                </a:lnTo>
                <a:lnTo>
                  <a:pt x="746" y="606"/>
                </a:lnTo>
                <a:lnTo>
                  <a:pt x="744" y="594"/>
                </a:lnTo>
                <a:lnTo>
                  <a:pt x="744" y="588"/>
                </a:lnTo>
                <a:lnTo>
                  <a:pt x="744" y="581"/>
                </a:lnTo>
                <a:lnTo>
                  <a:pt x="744" y="581"/>
                </a:lnTo>
                <a:lnTo>
                  <a:pt x="744" y="574"/>
                </a:lnTo>
                <a:lnTo>
                  <a:pt x="744" y="568"/>
                </a:lnTo>
                <a:lnTo>
                  <a:pt x="743" y="562"/>
                </a:lnTo>
                <a:lnTo>
                  <a:pt x="742" y="559"/>
                </a:lnTo>
                <a:lnTo>
                  <a:pt x="742" y="559"/>
                </a:lnTo>
                <a:lnTo>
                  <a:pt x="671" y="448"/>
                </a:lnTo>
                <a:lnTo>
                  <a:pt x="671" y="448"/>
                </a:lnTo>
                <a:lnTo>
                  <a:pt x="667" y="439"/>
                </a:lnTo>
                <a:lnTo>
                  <a:pt x="664" y="430"/>
                </a:lnTo>
                <a:lnTo>
                  <a:pt x="658" y="421"/>
                </a:lnTo>
                <a:lnTo>
                  <a:pt x="658" y="421"/>
                </a:lnTo>
                <a:lnTo>
                  <a:pt x="651" y="413"/>
                </a:lnTo>
                <a:lnTo>
                  <a:pt x="644" y="404"/>
                </a:lnTo>
                <a:lnTo>
                  <a:pt x="637" y="396"/>
                </a:lnTo>
                <a:lnTo>
                  <a:pt x="628" y="384"/>
                </a:lnTo>
                <a:lnTo>
                  <a:pt x="628" y="384"/>
                </a:lnTo>
                <a:lnTo>
                  <a:pt x="624" y="376"/>
                </a:lnTo>
                <a:lnTo>
                  <a:pt x="617" y="368"/>
                </a:lnTo>
                <a:lnTo>
                  <a:pt x="600" y="348"/>
                </a:lnTo>
                <a:lnTo>
                  <a:pt x="580" y="325"/>
                </a:lnTo>
                <a:lnTo>
                  <a:pt x="580" y="325"/>
                </a:lnTo>
                <a:lnTo>
                  <a:pt x="581" y="325"/>
                </a:lnTo>
                <a:lnTo>
                  <a:pt x="582" y="325"/>
                </a:lnTo>
                <a:lnTo>
                  <a:pt x="584" y="324"/>
                </a:lnTo>
                <a:lnTo>
                  <a:pt x="584" y="322"/>
                </a:lnTo>
                <a:lnTo>
                  <a:pt x="582" y="312"/>
                </a:lnTo>
                <a:lnTo>
                  <a:pt x="582" y="312"/>
                </a:lnTo>
                <a:lnTo>
                  <a:pt x="580" y="308"/>
                </a:lnTo>
                <a:lnTo>
                  <a:pt x="578" y="303"/>
                </a:lnTo>
                <a:lnTo>
                  <a:pt x="574" y="298"/>
                </a:lnTo>
                <a:lnTo>
                  <a:pt x="569" y="295"/>
                </a:lnTo>
                <a:lnTo>
                  <a:pt x="558" y="288"/>
                </a:lnTo>
                <a:lnTo>
                  <a:pt x="543" y="281"/>
                </a:lnTo>
                <a:lnTo>
                  <a:pt x="543" y="281"/>
                </a:lnTo>
                <a:lnTo>
                  <a:pt x="525" y="275"/>
                </a:lnTo>
                <a:lnTo>
                  <a:pt x="506" y="269"/>
                </a:lnTo>
                <a:lnTo>
                  <a:pt x="485" y="264"/>
                </a:lnTo>
                <a:lnTo>
                  <a:pt x="485" y="264"/>
                </a:lnTo>
                <a:lnTo>
                  <a:pt x="483" y="262"/>
                </a:lnTo>
                <a:lnTo>
                  <a:pt x="480" y="258"/>
                </a:lnTo>
                <a:lnTo>
                  <a:pt x="473" y="251"/>
                </a:lnTo>
                <a:lnTo>
                  <a:pt x="460" y="244"/>
                </a:lnTo>
                <a:lnTo>
                  <a:pt x="460" y="244"/>
                </a:lnTo>
                <a:lnTo>
                  <a:pt x="452" y="241"/>
                </a:lnTo>
                <a:lnTo>
                  <a:pt x="442" y="237"/>
                </a:lnTo>
                <a:lnTo>
                  <a:pt x="422" y="232"/>
                </a:lnTo>
                <a:lnTo>
                  <a:pt x="398" y="230"/>
                </a:lnTo>
                <a:lnTo>
                  <a:pt x="398" y="230"/>
                </a:lnTo>
                <a:lnTo>
                  <a:pt x="389" y="229"/>
                </a:lnTo>
                <a:lnTo>
                  <a:pt x="382" y="228"/>
                </a:lnTo>
                <a:lnTo>
                  <a:pt x="380" y="226"/>
                </a:lnTo>
                <a:lnTo>
                  <a:pt x="380" y="226"/>
                </a:lnTo>
                <a:lnTo>
                  <a:pt x="377" y="219"/>
                </a:lnTo>
                <a:lnTo>
                  <a:pt x="375" y="212"/>
                </a:lnTo>
                <a:lnTo>
                  <a:pt x="375" y="212"/>
                </a:lnTo>
                <a:lnTo>
                  <a:pt x="390" y="198"/>
                </a:lnTo>
                <a:lnTo>
                  <a:pt x="404" y="184"/>
                </a:lnTo>
                <a:lnTo>
                  <a:pt x="416" y="171"/>
                </a:lnTo>
                <a:lnTo>
                  <a:pt x="416" y="171"/>
                </a:lnTo>
                <a:lnTo>
                  <a:pt x="426" y="154"/>
                </a:lnTo>
                <a:lnTo>
                  <a:pt x="436" y="136"/>
                </a:lnTo>
                <a:lnTo>
                  <a:pt x="448" y="114"/>
                </a:lnTo>
                <a:lnTo>
                  <a:pt x="448" y="114"/>
                </a:lnTo>
                <a:lnTo>
                  <a:pt x="453" y="111"/>
                </a:lnTo>
                <a:lnTo>
                  <a:pt x="455" y="107"/>
                </a:lnTo>
                <a:lnTo>
                  <a:pt x="455" y="105"/>
                </a:lnTo>
                <a:lnTo>
                  <a:pt x="455" y="101"/>
                </a:lnTo>
                <a:lnTo>
                  <a:pt x="455" y="101"/>
                </a:lnTo>
                <a:lnTo>
                  <a:pt x="454" y="98"/>
                </a:lnTo>
                <a:lnTo>
                  <a:pt x="452" y="94"/>
                </a:lnTo>
                <a:lnTo>
                  <a:pt x="446" y="87"/>
                </a:lnTo>
                <a:lnTo>
                  <a:pt x="437" y="80"/>
                </a:lnTo>
                <a:lnTo>
                  <a:pt x="430" y="74"/>
                </a:lnTo>
                <a:lnTo>
                  <a:pt x="430" y="74"/>
                </a:lnTo>
                <a:lnTo>
                  <a:pt x="394" y="54"/>
                </a:lnTo>
                <a:lnTo>
                  <a:pt x="362" y="38"/>
                </a:lnTo>
                <a:lnTo>
                  <a:pt x="362" y="38"/>
                </a:lnTo>
                <a:lnTo>
                  <a:pt x="356" y="33"/>
                </a:lnTo>
                <a:lnTo>
                  <a:pt x="342" y="26"/>
                </a:lnTo>
                <a:lnTo>
                  <a:pt x="325" y="18"/>
                </a:lnTo>
                <a:lnTo>
                  <a:pt x="317" y="14"/>
                </a:lnTo>
                <a:lnTo>
                  <a:pt x="311" y="13"/>
                </a:lnTo>
                <a:lnTo>
                  <a:pt x="311" y="13"/>
                </a:lnTo>
                <a:lnTo>
                  <a:pt x="288" y="11"/>
                </a:lnTo>
                <a:lnTo>
                  <a:pt x="277" y="12"/>
                </a:lnTo>
                <a:lnTo>
                  <a:pt x="266" y="13"/>
                </a:lnTo>
                <a:lnTo>
                  <a:pt x="266" y="13"/>
                </a:lnTo>
                <a:lnTo>
                  <a:pt x="251" y="16"/>
                </a:lnTo>
                <a:lnTo>
                  <a:pt x="245" y="18"/>
                </a:lnTo>
                <a:lnTo>
                  <a:pt x="245" y="18"/>
                </a:lnTo>
                <a:lnTo>
                  <a:pt x="244" y="13"/>
                </a:lnTo>
                <a:lnTo>
                  <a:pt x="242" y="9"/>
                </a:lnTo>
                <a:lnTo>
                  <a:pt x="240" y="7"/>
                </a:lnTo>
                <a:lnTo>
                  <a:pt x="237" y="6"/>
                </a:lnTo>
                <a:lnTo>
                  <a:pt x="237" y="6"/>
                </a:lnTo>
                <a:lnTo>
                  <a:pt x="227" y="1"/>
                </a:lnTo>
                <a:lnTo>
                  <a:pt x="224" y="0"/>
                </a:lnTo>
                <a:lnTo>
                  <a:pt x="220" y="1"/>
                </a:lnTo>
                <a:lnTo>
                  <a:pt x="220" y="1"/>
                </a:lnTo>
                <a:lnTo>
                  <a:pt x="216" y="5"/>
                </a:lnTo>
                <a:lnTo>
                  <a:pt x="211" y="11"/>
                </a:lnTo>
                <a:lnTo>
                  <a:pt x="205" y="18"/>
                </a:lnTo>
                <a:lnTo>
                  <a:pt x="205" y="18"/>
                </a:lnTo>
                <a:lnTo>
                  <a:pt x="196" y="22"/>
                </a:lnTo>
                <a:lnTo>
                  <a:pt x="186" y="28"/>
                </a:lnTo>
                <a:lnTo>
                  <a:pt x="173" y="38"/>
                </a:lnTo>
                <a:lnTo>
                  <a:pt x="173" y="38"/>
                </a:lnTo>
                <a:lnTo>
                  <a:pt x="164" y="47"/>
                </a:lnTo>
                <a:lnTo>
                  <a:pt x="157" y="54"/>
                </a:lnTo>
                <a:lnTo>
                  <a:pt x="152" y="61"/>
                </a:lnTo>
                <a:lnTo>
                  <a:pt x="150" y="72"/>
                </a:lnTo>
                <a:lnTo>
                  <a:pt x="150" y="72"/>
                </a:lnTo>
                <a:lnTo>
                  <a:pt x="144" y="97"/>
                </a:lnTo>
                <a:lnTo>
                  <a:pt x="141" y="114"/>
                </a:lnTo>
                <a:lnTo>
                  <a:pt x="141" y="114"/>
                </a:lnTo>
                <a:lnTo>
                  <a:pt x="141" y="119"/>
                </a:lnTo>
                <a:lnTo>
                  <a:pt x="144" y="126"/>
                </a:lnTo>
                <a:lnTo>
                  <a:pt x="144" y="126"/>
                </a:lnTo>
                <a:lnTo>
                  <a:pt x="150" y="137"/>
                </a:lnTo>
                <a:lnTo>
                  <a:pt x="152" y="140"/>
                </a:lnTo>
                <a:lnTo>
                  <a:pt x="154" y="141"/>
                </a:lnTo>
                <a:lnTo>
                  <a:pt x="154" y="141"/>
                </a:lnTo>
                <a:lnTo>
                  <a:pt x="159" y="140"/>
                </a:lnTo>
                <a:lnTo>
                  <a:pt x="164" y="141"/>
                </a:lnTo>
                <a:lnTo>
                  <a:pt x="164" y="141"/>
                </a:lnTo>
                <a:lnTo>
                  <a:pt x="165" y="144"/>
                </a:lnTo>
                <a:lnTo>
                  <a:pt x="164" y="151"/>
                </a:lnTo>
                <a:lnTo>
                  <a:pt x="164" y="160"/>
                </a:lnTo>
                <a:lnTo>
                  <a:pt x="164" y="160"/>
                </a:lnTo>
                <a:lnTo>
                  <a:pt x="156" y="167"/>
                </a:lnTo>
                <a:lnTo>
                  <a:pt x="148" y="172"/>
                </a:lnTo>
                <a:lnTo>
                  <a:pt x="144" y="178"/>
                </a:lnTo>
                <a:lnTo>
                  <a:pt x="144" y="178"/>
                </a:lnTo>
                <a:lnTo>
                  <a:pt x="139" y="185"/>
                </a:lnTo>
                <a:lnTo>
                  <a:pt x="139" y="189"/>
                </a:lnTo>
                <a:lnTo>
                  <a:pt x="139" y="192"/>
                </a:lnTo>
                <a:lnTo>
                  <a:pt x="139" y="192"/>
                </a:lnTo>
                <a:lnTo>
                  <a:pt x="154" y="222"/>
                </a:lnTo>
                <a:lnTo>
                  <a:pt x="164" y="241"/>
                </a:lnTo>
                <a:lnTo>
                  <a:pt x="169" y="251"/>
                </a:lnTo>
                <a:lnTo>
                  <a:pt x="169" y="251"/>
                </a:lnTo>
                <a:lnTo>
                  <a:pt x="171" y="258"/>
                </a:lnTo>
                <a:lnTo>
                  <a:pt x="176" y="266"/>
                </a:lnTo>
                <a:lnTo>
                  <a:pt x="180" y="276"/>
                </a:lnTo>
                <a:lnTo>
                  <a:pt x="184" y="287"/>
                </a:lnTo>
                <a:lnTo>
                  <a:pt x="184" y="287"/>
                </a:lnTo>
                <a:lnTo>
                  <a:pt x="187" y="303"/>
                </a:lnTo>
                <a:lnTo>
                  <a:pt x="189" y="310"/>
                </a:lnTo>
                <a:lnTo>
                  <a:pt x="189" y="310"/>
                </a:lnTo>
                <a:lnTo>
                  <a:pt x="186" y="316"/>
                </a:lnTo>
                <a:lnTo>
                  <a:pt x="181" y="328"/>
                </a:lnTo>
                <a:lnTo>
                  <a:pt x="180" y="335"/>
                </a:lnTo>
                <a:lnTo>
                  <a:pt x="179" y="342"/>
                </a:lnTo>
                <a:lnTo>
                  <a:pt x="179" y="348"/>
                </a:lnTo>
                <a:lnTo>
                  <a:pt x="181" y="353"/>
                </a:lnTo>
                <a:lnTo>
                  <a:pt x="181" y="353"/>
                </a:lnTo>
                <a:lnTo>
                  <a:pt x="185" y="356"/>
                </a:lnTo>
                <a:lnTo>
                  <a:pt x="190" y="358"/>
                </a:lnTo>
                <a:lnTo>
                  <a:pt x="200" y="362"/>
                </a:lnTo>
                <a:lnTo>
                  <a:pt x="209" y="364"/>
                </a:lnTo>
                <a:lnTo>
                  <a:pt x="213" y="364"/>
                </a:lnTo>
                <a:lnTo>
                  <a:pt x="213" y="364"/>
                </a:lnTo>
                <a:lnTo>
                  <a:pt x="218" y="432"/>
                </a:lnTo>
                <a:lnTo>
                  <a:pt x="218" y="432"/>
                </a:lnTo>
                <a:lnTo>
                  <a:pt x="218" y="445"/>
                </a:lnTo>
                <a:lnTo>
                  <a:pt x="218" y="458"/>
                </a:lnTo>
                <a:lnTo>
                  <a:pt x="218" y="458"/>
                </a:lnTo>
                <a:close/>
                <a:moveTo>
                  <a:pt x="213" y="18"/>
                </a:moveTo>
                <a:lnTo>
                  <a:pt x="213" y="18"/>
                </a:lnTo>
                <a:lnTo>
                  <a:pt x="217" y="12"/>
                </a:lnTo>
                <a:lnTo>
                  <a:pt x="222" y="7"/>
                </a:lnTo>
                <a:lnTo>
                  <a:pt x="223" y="6"/>
                </a:lnTo>
                <a:lnTo>
                  <a:pt x="225" y="6"/>
                </a:lnTo>
                <a:lnTo>
                  <a:pt x="225" y="6"/>
                </a:lnTo>
                <a:lnTo>
                  <a:pt x="229" y="6"/>
                </a:lnTo>
                <a:lnTo>
                  <a:pt x="232" y="8"/>
                </a:lnTo>
                <a:lnTo>
                  <a:pt x="236" y="11"/>
                </a:lnTo>
                <a:lnTo>
                  <a:pt x="237" y="13"/>
                </a:lnTo>
                <a:lnTo>
                  <a:pt x="237" y="13"/>
                </a:lnTo>
                <a:lnTo>
                  <a:pt x="237" y="16"/>
                </a:lnTo>
                <a:lnTo>
                  <a:pt x="236" y="21"/>
                </a:lnTo>
                <a:lnTo>
                  <a:pt x="232" y="28"/>
                </a:lnTo>
                <a:lnTo>
                  <a:pt x="213" y="18"/>
                </a:lnTo>
                <a:close/>
                <a:moveTo>
                  <a:pt x="176" y="117"/>
                </a:moveTo>
                <a:lnTo>
                  <a:pt x="186" y="119"/>
                </a:lnTo>
                <a:lnTo>
                  <a:pt x="186" y="133"/>
                </a:lnTo>
                <a:lnTo>
                  <a:pt x="176" y="133"/>
                </a:lnTo>
                <a:lnTo>
                  <a:pt x="176" y="117"/>
                </a:lnTo>
                <a:close/>
                <a:moveTo>
                  <a:pt x="169" y="111"/>
                </a:moveTo>
                <a:lnTo>
                  <a:pt x="169" y="128"/>
                </a:lnTo>
                <a:lnTo>
                  <a:pt x="169" y="128"/>
                </a:lnTo>
                <a:lnTo>
                  <a:pt x="164" y="128"/>
                </a:lnTo>
                <a:lnTo>
                  <a:pt x="164" y="128"/>
                </a:lnTo>
                <a:lnTo>
                  <a:pt x="164" y="114"/>
                </a:lnTo>
                <a:lnTo>
                  <a:pt x="169" y="111"/>
                </a:lnTo>
                <a:close/>
                <a:moveTo>
                  <a:pt x="179" y="141"/>
                </a:moveTo>
                <a:lnTo>
                  <a:pt x="179" y="141"/>
                </a:lnTo>
                <a:lnTo>
                  <a:pt x="180" y="140"/>
                </a:lnTo>
                <a:lnTo>
                  <a:pt x="184" y="141"/>
                </a:lnTo>
                <a:lnTo>
                  <a:pt x="189" y="144"/>
                </a:lnTo>
                <a:lnTo>
                  <a:pt x="189" y="144"/>
                </a:lnTo>
                <a:lnTo>
                  <a:pt x="189" y="153"/>
                </a:lnTo>
                <a:lnTo>
                  <a:pt x="189" y="153"/>
                </a:lnTo>
                <a:lnTo>
                  <a:pt x="184" y="153"/>
                </a:lnTo>
                <a:lnTo>
                  <a:pt x="179" y="153"/>
                </a:lnTo>
                <a:lnTo>
                  <a:pt x="179" y="153"/>
                </a:lnTo>
                <a:lnTo>
                  <a:pt x="178" y="147"/>
                </a:lnTo>
                <a:lnTo>
                  <a:pt x="178" y="144"/>
                </a:lnTo>
                <a:lnTo>
                  <a:pt x="179" y="141"/>
                </a:lnTo>
                <a:lnTo>
                  <a:pt x="179" y="141"/>
                </a:lnTo>
                <a:close/>
                <a:moveTo>
                  <a:pt x="164" y="171"/>
                </a:moveTo>
                <a:lnTo>
                  <a:pt x="164" y="178"/>
                </a:lnTo>
                <a:lnTo>
                  <a:pt x="164" y="178"/>
                </a:lnTo>
                <a:lnTo>
                  <a:pt x="160" y="178"/>
                </a:lnTo>
                <a:lnTo>
                  <a:pt x="157" y="178"/>
                </a:lnTo>
                <a:lnTo>
                  <a:pt x="154" y="178"/>
                </a:lnTo>
                <a:lnTo>
                  <a:pt x="154" y="178"/>
                </a:lnTo>
                <a:lnTo>
                  <a:pt x="154" y="177"/>
                </a:lnTo>
                <a:lnTo>
                  <a:pt x="154" y="176"/>
                </a:lnTo>
                <a:lnTo>
                  <a:pt x="158" y="173"/>
                </a:lnTo>
                <a:lnTo>
                  <a:pt x="164" y="171"/>
                </a:lnTo>
                <a:lnTo>
                  <a:pt x="164" y="171"/>
                </a:lnTo>
                <a:close/>
                <a:moveTo>
                  <a:pt x="196" y="160"/>
                </a:moveTo>
                <a:lnTo>
                  <a:pt x="189" y="171"/>
                </a:lnTo>
                <a:lnTo>
                  <a:pt x="189" y="171"/>
                </a:lnTo>
                <a:lnTo>
                  <a:pt x="191" y="185"/>
                </a:lnTo>
                <a:lnTo>
                  <a:pt x="191" y="185"/>
                </a:lnTo>
                <a:lnTo>
                  <a:pt x="189" y="184"/>
                </a:lnTo>
                <a:lnTo>
                  <a:pt x="184" y="184"/>
                </a:lnTo>
                <a:lnTo>
                  <a:pt x="176" y="183"/>
                </a:lnTo>
                <a:lnTo>
                  <a:pt x="176" y="183"/>
                </a:lnTo>
                <a:lnTo>
                  <a:pt x="177" y="178"/>
                </a:lnTo>
                <a:lnTo>
                  <a:pt x="176" y="173"/>
                </a:lnTo>
                <a:lnTo>
                  <a:pt x="176" y="173"/>
                </a:lnTo>
                <a:lnTo>
                  <a:pt x="177" y="171"/>
                </a:lnTo>
                <a:lnTo>
                  <a:pt x="178" y="166"/>
                </a:lnTo>
                <a:lnTo>
                  <a:pt x="181" y="160"/>
                </a:lnTo>
                <a:lnTo>
                  <a:pt x="196" y="160"/>
                </a:lnTo>
                <a:close/>
                <a:moveTo>
                  <a:pt x="191" y="192"/>
                </a:moveTo>
                <a:lnTo>
                  <a:pt x="191" y="192"/>
                </a:lnTo>
                <a:lnTo>
                  <a:pt x="191" y="196"/>
                </a:lnTo>
                <a:lnTo>
                  <a:pt x="191" y="200"/>
                </a:lnTo>
                <a:lnTo>
                  <a:pt x="191" y="200"/>
                </a:lnTo>
                <a:lnTo>
                  <a:pt x="189" y="200"/>
                </a:lnTo>
                <a:lnTo>
                  <a:pt x="186" y="200"/>
                </a:lnTo>
                <a:lnTo>
                  <a:pt x="186" y="200"/>
                </a:lnTo>
                <a:lnTo>
                  <a:pt x="184" y="202"/>
                </a:lnTo>
                <a:lnTo>
                  <a:pt x="181" y="205"/>
                </a:lnTo>
                <a:lnTo>
                  <a:pt x="179" y="210"/>
                </a:lnTo>
                <a:lnTo>
                  <a:pt x="179" y="192"/>
                </a:lnTo>
                <a:lnTo>
                  <a:pt x="191" y="192"/>
                </a:lnTo>
                <a:close/>
                <a:moveTo>
                  <a:pt x="161" y="215"/>
                </a:moveTo>
                <a:lnTo>
                  <a:pt x="161" y="215"/>
                </a:lnTo>
                <a:lnTo>
                  <a:pt x="150" y="190"/>
                </a:lnTo>
                <a:lnTo>
                  <a:pt x="150" y="190"/>
                </a:lnTo>
                <a:lnTo>
                  <a:pt x="158" y="190"/>
                </a:lnTo>
                <a:lnTo>
                  <a:pt x="166" y="190"/>
                </a:lnTo>
                <a:lnTo>
                  <a:pt x="166" y="190"/>
                </a:lnTo>
                <a:lnTo>
                  <a:pt x="167" y="202"/>
                </a:lnTo>
                <a:lnTo>
                  <a:pt x="169" y="215"/>
                </a:lnTo>
                <a:lnTo>
                  <a:pt x="169" y="215"/>
                </a:lnTo>
                <a:lnTo>
                  <a:pt x="165" y="215"/>
                </a:lnTo>
                <a:lnTo>
                  <a:pt x="163" y="215"/>
                </a:lnTo>
                <a:lnTo>
                  <a:pt x="161" y="215"/>
                </a:lnTo>
                <a:lnTo>
                  <a:pt x="161" y="2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725A1642-E051-423A-8053-86BA8814560D}"/>
              </a:ext>
            </a:extLst>
          </p:cNvPr>
          <p:cNvSpPr>
            <a:spLocks noEditPoints="1"/>
          </p:cNvSpPr>
          <p:nvPr/>
        </p:nvSpPr>
        <p:spPr bwMode="auto">
          <a:xfrm>
            <a:off x="542510" y="818710"/>
            <a:ext cx="1325563" cy="1595438"/>
          </a:xfrm>
          <a:custGeom>
            <a:avLst/>
            <a:gdLst>
              <a:gd name="T0" fmla="*/ 377 w 835"/>
              <a:gd name="T1" fmla="*/ 347 h 1005"/>
              <a:gd name="T2" fmla="*/ 278 w 835"/>
              <a:gd name="T3" fmla="*/ 441 h 1005"/>
              <a:gd name="T4" fmla="*/ 209 w 835"/>
              <a:gd name="T5" fmla="*/ 402 h 1005"/>
              <a:gd name="T6" fmla="*/ 21 w 835"/>
              <a:gd name="T7" fmla="*/ 410 h 1005"/>
              <a:gd name="T8" fmla="*/ 7 w 835"/>
              <a:gd name="T9" fmla="*/ 468 h 1005"/>
              <a:gd name="T10" fmla="*/ 53 w 835"/>
              <a:gd name="T11" fmla="*/ 514 h 1005"/>
              <a:gd name="T12" fmla="*/ 140 w 835"/>
              <a:gd name="T13" fmla="*/ 553 h 1005"/>
              <a:gd name="T14" fmla="*/ 211 w 835"/>
              <a:gd name="T15" fmla="*/ 643 h 1005"/>
              <a:gd name="T16" fmla="*/ 341 w 835"/>
              <a:gd name="T17" fmla="*/ 816 h 1005"/>
              <a:gd name="T18" fmla="*/ 270 w 835"/>
              <a:gd name="T19" fmla="*/ 841 h 1005"/>
              <a:gd name="T20" fmla="*/ 224 w 835"/>
              <a:gd name="T21" fmla="*/ 891 h 1005"/>
              <a:gd name="T22" fmla="*/ 288 w 835"/>
              <a:gd name="T23" fmla="*/ 917 h 1005"/>
              <a:gd name="T24" fmla="*/ 504 w 835"/>
              <a:gd name="T25" fmla="*/ 899 h 1005"/>
              <a:gd name="T26" fmla="*/ 481 w 835"/>
              <a:gd name="T27" fmla="*/ 821 h 1005"/>
              <a:gd name="T28" fmla="*/ 471 w 835"/>
              <a:gd name="T29" fmla="*/ 735 h 1005"/>
              <a:gd name="T30" fmla="*/ 665 w 835"/>
              <a:gd name="T31" fmla="*/ 893 h 1005"/>
              <a:gd name="T32" fmla="*/ 677 w 835"/>
              <a:gd name="T33" fmla="*/ 972 h 1005"/>
              <a:gd name="T34" fmla="*/ 693 w 835"/>
              <a:gd name="T35" fmla="*/ 1000 h 1005"/>
              <a:gd name="T36" fmla="*/ 778 w 835"/>
              <a:gd name="T37" fmla="*/ 993 h 1005"/>
              <a:gd name="T38" fmla="*/ 818 w 835"/>
              <a:gd name="T39" fmla="*/ 935 h 1005"/>
              <a:gd name="T40" fmla="*/ 789 w 835"/>
              <a:gd name="T41" fmla="*/ 881 h 1005"/>
              <a:gd name="T42" fmla="*/ 761 w 835"/>
              <a:gd name="T43" fmla="*/ 805 h 1005"/>
              <a:gd name="T44" fmla="*/ 828 w 835"/>
              <a:gd name="T45" fmla="*/ 715 h 1005"/>
              <a:gd name="T46" fmla="*/ 835 w 835"/>
              <a:gd name="T47" fmla="*/ 639 h 1005"/>
              <a:gd name="T48" fmla="*/ 803 w 835"/>
              <a:gd name="T49" fmla="*/ 532 h 1005"/>
              <a:gd name="T50" fmla="*/ 787 w 835"/>
              <a:gd name="T51" fmla="*/ 462 h 1005"/>
              <a:gd name="T52" fmla="*/ 728 w 835"/>
              <a:gd name="T53" fmla="*/ 323 h 1005"/>
              <a:gd name="T54" fmla="*/ 653 w 835"/>
              <a:gd name="T55" fmla="*/ 230 h 1005"/>
              <a:gd name="T56" fmla="*/ 581 w 835"/>
              <a:gd name="T57" fmla="*/ 95 h 1005"/>
              <a:gd name="T58" fmla="*/ 567 w 835"/>
              <a:gd name="T59" fmla="*/ 32 h 1005"/>
              <a:gd name="T60" fmla="*/ 476 w 835"/>
              <a:gd name="T61" fmla="*/ 18 h 1005"/>
              <a:gd name="T62" fmla="*/ 433 w 835"/>
              <a:gd name="T63" fmla="*/ 3 h 1005"/>
              <a:gd name="T64" fmla="*/ 385 w 835"/>
              <a:gd name="T65" fmla="*/ 12 h 1005"/>
              <a:gd name="T66" fmla="*/ 346 w 835"/>
              <a:gd name="T67" fmla="*/ 65 h 1005"/>
              <a:gd name="T68" fmla="*/ 314 w 835"/>
              <a:gd name="T69" fmla="*/ 138 h 1005"/>
              <a:gd name="T70" fmla="*/ 326 w 835"/>
              <a:gd name="T71" fmla="*/ 165 h 1005"/>
              <a:gd name="T72" fmla="*/ 342 w 835"/>
              <a:gd name="T73" fmla="*/ 240 h 1005"/>
              <a:gd name="T74" fmla="*/ 447 w 835"/>
              <a:gd name="T75" fmla="*/ 452 h 1005"/>
              <a:gd name="T76" fmla="*/ 449 w 835"/>
              <a:gd name="T77" fmla="*/ 487 h 1005"/>
              <a:gd name="T78" fmla="*/ 440 w 835"/>
              <a:gd name="T79" fmla="*/ 459 h 1005"/>
              <a:gd name="T80" fmla="*/ 401 w 835"/>
              <a:gd name="T81" fmla="*/ 301 h 1005"/>
              <a:gd name="T82" fmla="*/ 380 w 835"/>
              <a:gd name="T83" fmla="*/ 342 h 1005"/>
              <a:gd name="T84" fmla="*/ 340 w 835"/>
              <a:gd name="T85" fmla="*/ 168 h 1005"/>
              <a:gd name="T86" fmla="*/ 327 w 835"/>
              <a:gd name="T87" fmla="*/ 176 h 1005"/>
              <a:gd name="T88" fmla="*/ 364 w 835"/>
              <a:gd name="T89" fmla="*/ 179 h 1005"/>
              <a:gd name="T90" fmla="*/ 369 w 835"/>
              <a:gd name="T91" fmla="*/ 173 h 1005"/>
              <a:gd name="T92" fmla="*/ 353 w 835"/>
              <a:gd name="T93" fmla="*/ 160 h 1005"/>
              <a:gd name="T94" fmla="*/ 383 w 835"/>
              <a:gd name="T95" fmla="*/ 164 h 1005"/>
              <a:gd name="T96" fmla="*/ 366 w 835"/>
              <a:gd name="T97" fmla="*/ 147 h 1005"/>
              <a:gd name="T98" fmla="*/ 382 w 835"/>
              <a:gd name="T99" fmla="*/ 137 h 1005"/>
              <a:gd name="T100" fmla="*/ 363 w 835"/>
              <a:gd name="T101" fmla="*/ 128 h 1005"/>
              <a:gd name="T102" fmla="*/ 349 w 835"/>
              <a:gd name="T103" fmla="*/ 140 h 1005"/>
              <a:gd name="T104" fmla="*/ 333 w 835"/>
              <a:gd name="T105" fmla="*/ 132 h 1005"/>
              <a:gd name="T106" fmla="*/ 347 w 835"/>
              <a:gd name="T107" fmla="*/ 209 h 1005"/>
              <a:gd name="T108" fmla="*/ 341 w 835"/>
              <a:gd name="T109" fmla="*/ 214 h 1005"/>
              <a:gd name="T110" fmla="*/ 399 w 835"/>
              <a:gd name="T111" fmla="*/ 18 h 1005"/>
              <a:gd name="T112" fmla="*/ 383 w 835"/>
              <a:gd name="T113" fmla="*/ 19 h 1005"/>
              <a:gd name="T114" fmla="*/ 553 w 835"/>
              <a:gd name="T115" fmla="*/ 28 h 1005"/>
              <a:gd name="T116" fmla="*/ 504 w 835"/>
              <a:gd name="T117" fmla="*/ 23 h 1005"/>
              <a:gd name="T118" fmla="*/ 441 w 835"/>
              <a:gd name="T119" fmla="*/ 8 h 1005"/>
              <a:gd name="T120" fmla="*/ 466 w 835"/>
              <a:gd name="T121" fmla="*/ 18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5" h="1005">
                <a:moveTo>
                  <a:pt x="375" y="295"/>
                </a:moveTo>
                <a:lnTo>
                  <a:pt x="375" y="295"/>
                </a:lnTo>
                <a:lnTo>
                  <a:pt x="374" y="303"/>
                </a:lnTo>
                <a:lnTo>
                  <a:pt x="373" y="319"/>
                </a:lnTo>
                <a:lnTo>
                  <a:pt x="373" y="329"/>
                </a:lnTo>
                <a:lnTo>
                  <a:pt x="374" y="337"/>
                </a:lnTo>
                <a:lnTo>
                  <a:pt x="375" y="343"/>
                </a:lnTo>
                <a:lnTo>
                  <a:pt x="376" y="345"/>
                </a:lnTo>
                <a:lnTo>
                  <a:pt x="377" y="347"/>
                </a:lnTo>
                <a:lnTo>
                  <a:pt x="377" y="347"/>
                </a:lnTo>
                <a:lnTo>
                  <a:pt x="386" y="347"/>
                </a:lnTo>
                <a:lnTo>
                  <a:pt x="393" y="345"/>
                </a:lnTo>
                <a:lnTo>
                  <a:pt x="400" y="343"/>
                </a:lnTo>
                <a:lnTo>
                  <a:pt x="400" y="361"/>
                </a:lnTo>
                <a:lnTo>
                  <a:pt x="329" y="410"/>
                </a:lnTo>
                <a:lnTo>
                  <a:pt x="329" y="410"/>
                </a:lnTo>
                <a:lnTo>
                  <a:pt x="306" y="424"/>
                </a:lnTo>
                <a:lnTo>
                  <a:pt x="288" y="434"/>
                </a:lnTo>
                <a:lnTo>
                  <a:pt x="278" y="441"/>
                </a:lnTo>
                <a:lnTo>
                  <a:pt x="278" y="441"/>
                </a:lnTo>
                <a:lnTo>
                  <a:pt x="269" y="454"/>
                </a:lnTo>
                <a:lnTo>
                  <a:pt x="262" y="463"/>
                </a:lnTo>
                <a:lnTo>
                  <a:pt x="262" y="463"/>
                </a:lnTo>
                <a:lnTo>
                  <a:pt x="244" y="439"/>
                </a:lnTo>
                <a:lnTo>
                  <a:pt x="230" y="421"/>
                </a:lnTo>
                <a:lnTo>
                  <a:pt x="224" y="414"/>
                </a:lnTo>
                <a:lnTo>
                  <a:pt x="219" y="409"/>
                </a:lnTo>
                <a:lnTo>
                  <a:pt x="219" y="409"/>
                </a:lnTo>
                <a:lnTo>
                  <a:pt x="212" y="404"/>
                </a:lnTo>
                <a:lnTo>
                  <a:pt x="209" y="402"/>
                </a:lnTo>
                <a:lnTo>
                  <a:pt x="203" y="401"/>
                </a:lnTo>
                <a:lnTo>
                  <a:pt x="182" y="397"/>
                </a:lnTo>
                <a:lnTo>
                  <a:pt x="144" y="393"/>
                </a:lnTo>
                <a:lnTo>
                  <a:pt x="144" y="393"/>
                </a:lnTo>
                <a:lnTo>
                  <a:pt x="119" y="393"/>
                </a:lnTo>
                <a:lnTo>
                  <a:pt x="96" y="394"/>
                </a:lnTo>
                <a:lnTo>
                  <a:pt x="73" y="396"/>
                </a:lnTo>
                <a:lnTo>
                  <a:pt x="53" y="401"/>
                </a:lnTo>
                <a:lnTo>
                  <a:pt x="35" y="406"/>
                </a:lnTo>
                <a:lnTo>
                  <a:pt x="21" y="410"/>
                </a:lnTo>
                <a:lnTo>
                  <a:pt x="11" y="415"/>
                </a:lnTo>
                <a:lnTo>
                  <a:pt x="5" y="417"/>
                </a:lnTo>
                <a:lnTo>
                  <a:pt x="5" y="417"/>
                </a:lnTo>
                <a:lnTo>
                  <a:pt x="2" y="420"/>
                </a:lnTo>
                <a:lnTo>
                  <a:pt x="1" y="422"/>
                </a:lnTo>
                <a:lnTo>
                  <a:pt x="0" y="429"/>
                </a:lnTo>
                <a:lnTo>
                  <a:pt x="0" y="437"/>
                </a:lnTo>
                <a:lnTo>
                  <a:pt x="1" y="447"/>
                </a:lnTo>
                <a:lnTo>
                  <a:pt x="4" y="457"/>
                </a:lnTo>
                <a:lnTo>
                  <a:pt x="7" y="468"/>
                </a:lnTo>
                <a:lnTo>
                  <a:pt x="11" y="477"/>
                </a:lnTo>
                <a:lnTo>
                  <a:pt x="17" y="487"/>
                </a:lnTo>
                <a:lnTo>
                  <a:pt x="17" y="487"/>
                </a:lnTo>
                <a:lnTo>
                  <a:pt x="23" y="494"/>
                </a:lnTo>
                <a:lnTo>
                  <a:pt x="28" y="500"/>
                </a:lnTo>
                <a:lnTo>
                  <a:pt x="34" y="505"/>
                </a:lnTo>
                <a:lnTo>
                  <a:pt x="40" y="508"/>
                </a:lnTo>
                <a:lnTo>
                  <a:pt x="50" y="513"/>
                </a:lnTo>
                <a:lnTo>
                  <a:pt x="53" y="514"/>
                </a:lnTo>
                <a:lnTo>
                  <a:pt x="53" y="514"/>
                </a:lnTo>
                <a:lnTo>
                  <a:pt x="57" y="519"/>
                </a:lnTo>
                <a:lnTo>
                  <a:pt x="66" y="529"/>
                </a:lnTo>
                <a:lnTo>
                  <a:pt x="73" y="536"/>
                </a:lnTo>
                <a:lnTo>
                  <a:pt x="81" y="542"/>
                </a:lnTo>
                <a:lnTo>
                  <a:pt x="92" y="547"/>
                </a:lnTo>
                <a:lnTo>
                  <a:pt x="103" y="551"/>
                </a:lnTo>
                <a:lnTo>
                  <a:pt x="103" y="551"/>
                </a:lnTo>
                <a:lnTo>
                  <a:pt x="115" y="553"/>
                </a:lnTo>
                <a:lnTo>
                  <a:pt x="127" y="553"/>
                </a:lnTo>
                <a:lnTo>
                  <a:pt x="140" y="553"/>
                </a:lnTo>
                <a:lnTo>
                  <a:pt x="153" y="551"/>
                </a:lnTo>
                <a:lnTo>
                  <a:pt x="173" y="547"/>
                </a:lnTo>
                <a:lnTo>
                  <a:pt x="182" y="545"/>
                </a:lnTo>
                <a:lnTo>
                  <a:pt x="205" y="614"/>
                </a:lnTo>
                <a:lnTo>
                  <a:pt x="205" y="614"/>
                </a:lnTo>
                <a:lnTo>
                  <a:pt x="205" y="617"/>
                </a:lnTo>
                <a:lnTo>
                  <a:pt x="205" y="625"/>
                </a:lnTo>
                <a:lnTo>
                  <a:pt x="206" y="634"/>
                </a:lnTo>
                <a:lnTo>
                  <a:pt x="209" y="639"/>
                </a:lnTo>
                <a:lnTo>
                  <a:pt x="211" y="643"/>
                </a:lnTo>
                <a:lnTo>
                  <a:pt x="211" y="643"/>
                </a:lnTo>
                <a:lnTo>
                  <a:pt x="217" y="648"/>
                </a:lnTo>
                <a:lnTo>
                  <a:pt x="222" y="652"/>
                </a:lnTo>
                <a:lnTo>
                  <a:pt x="225" y="654"/>
                </a:lnTo>
                <a:lnTo>
                  <a:pt x="227" y="658"/>
                </a:lnTo>
                <a:lnTo>
                  <a:pt x="227" y="658"/>
                </a:lnTo>
                <a:lnTo>
                  <a:pt x="245" y="684"/>
                </a:lnTo>
                <a:lnTo>
                  <a:pt x="284" y="738"/>
                </a:lnTo>
                <a:lnTo>
                  <a:pt x="341" y="816"/>
                </a:lnTo>
                <a:lnTo>
                  <a:pt x="341" y="816"/>
                </a:lnTo>
                <a:lnTo>
                  <a:pt x="335" y="815"/>
                </a:lnTo>
                <a:lnTo>
                  <a:pt x="318" y="814"/>
                </a:lnTo>
                <a:lnTo>
                  <a:pt x="308" y="815"/>
                </a:lnTo>
                <a:lnTo>
                  <a:pt x="298" y="816"/>
                </a:lnTo>
                <a:lnTo>
                  <a:pt x="290" y="818"/>
                </a:lnTo>
                <a:lnTo>
                  <a:pt x="283" y="823"/>
                </a:lnTo>
                <a:lnTo>
                  <a:pt x="283" y="823"/>
                </a:lnTo>
                <a:lnTo>
                  <a:pt x="277" y="828"/>
                </a:lnTo>
                <a:lnTo>
                  <a:pt x="274" y="835"/>
                </a:lnTo>
                <a:lnTo>
                  <a:pt x="270" y="841"/>
                </a:lnTo>
                <a:lnTo>
                  <a:pt x="269" y="847"/>
                </a:lnTo>
                <a:lnTo>
                  <a:pt x="267" y="857"/>
                </a:lnTo>
                <a:lnTo>
                  <a:pt x="267" y="861"/>
                </a:lnTo>
                <a:lnTo>
                  <a:pt x="267" y="861"/>
                </a:lnTo>
                <a:lnTo>
                  <a:pt x="261" y="864"/>
                </a:lnTo>
                <a:lnTo>
                  <a:pt x="247" y="871"/>
                </a:lnTo>
                <a:lnTo>
                  <a:pt x="238" y="876"/>
                </a:lnTo>
                <a:lnTo>
                  <a:pt x="232" y="882"/>
                </a:lnTo>
                <a:lnTo>
                  <a:pt x="227" y="887"/>
                </a:lnTo>
                <a:lnTo>
                  <a:pt x="224" y="891"/>
                </a:lnTo>
                <a:lnTo>
                  <a:pt x="224" y="891"/>
                </a:lnTo>
                <a:lnTo>
                  <a:pt x="224" y="896"/>
                </a:lnTo>
                <a:lnTo>
                  <a:pt x="225" y="900"/>
                </a:lnTo>
                <a:lnTo>
                  <a:pt x="228" y="903"/>
                </a:lnTo>
                <a:lnTo>
                  <a:pt x="232" y="907"/>
                </a:lnTo>
                <a:lnTo>
                  <a:pt x="237" y="909"/>
                </a:lnTo>
                <a:lnTo>
                  <a:pt x="244" y="911"/>
                </a:lnTo>
                <a:lnTo>
                  <a:pt x="261" y="915"/>
                </a:lnTo>
                <a:lnTo>
                  <a:pt x="261" y="915"/>
                </a:lnTo>
                <a:lnTo>
                  <a:pt x="288" y="917"/>
                </a:lnTo>
                <a:lnTo>
                  <a:pt x="326" y="921"/>
                </a:lnTo>
                <a:lnTo>
                  <a:pt x="367" y="922"/>
                </a:lnTo>
                <a:lnTo>
                  <a:pt x="387" y="922"/>
                </a:lnTo>
                <a:lnTo>
                  <a:pt x="405" y="921"/>
                </a:lnTo>
                <a:lnTo>
                  <a:pt x="405" y="921"/>
                </a:lnTo>
                <a:lnTo>
                  <a:pt x="439" y="916"/>
                </a:lnTo>
                <a:lnTo>
                  <a:pt x="471" y="909"/>
                </a:lnTo>
                <a:lnTo>
                  <a:pt x="494" y="903"/>
                </a:lnTo>
                <a:lnTo>
                  <a:pt x="501" y="901"/>
                </a:lnTo>
                <a:lnTo>
                  <a:pt x="504" y="899"/>
                </a:lnTo>
                <a:lnTo>
                  <a:pt x="504" y="899"/>
                </a:lnTo>
                <a:lnTo>
                  <a:pt x="505" y="897"/>
                </a:lnTo>
                <a:lnTo>
                  <a:pt x="506" y="896"/>
                </a:lnTo>
                <a:lnTo>
                  <a:pt x="507" y="895"/>
                </a:lnTo>
                <a:lnTo>
                  <a:pt x="505" y="890"/>
                </a:lnTo>
                <a:lnTo>
                  <a:pt x="505" y="890"/>
                </a:lnTo>
                <a:lnTo>
                  <a:pt x="497" y="869"/>
                </a:lnTo>
                <a:lnTo>
                  <a:pt x="491" y="853"/>
                </a:lnTo>
                <a:lnTo>
                  <a:pt x="491" y="853"/>
                </a:lnTo>
                <a:lnTo>
                  <a:pt x="481" y="821"/>
                </a:lnTo>
                <a:lnTo>
                  <a:pt x="473" y="798"/>
                </a:lnTo>
                <a:lnTo>
                  <a:pt x="468" y="790"/>
                </a:lnTo>
                <a:lnTo>
                  <a:pt x="466" y="785"/>
                </a:lnTo>
                <a:lnTo>
                  <a:pt x="466" y="785"/>
                </a:lnTo>
                <a:lnTo>
                  <a:pt x="464" y="779"/>
                </a:lnTo>
                <a:lnTo>
                  <a:pt x="460" y="771"/>
                </a:lnTo>
                <a:lnTo>
                  <a:pt x="453" y="749"/>
                </a:lnTo>
                <a:lnTo>
                  <a:pt x="446" y="720"/>
                </a:lnTo>
                <a:lnTo>
                  <a:pt x="446" y="720"/>
                </a:lnTo>
                <a:lnTo>
                  <a:pt x="471" y="735"/>
                </a:lnTo>
                <a:lnTo>
                  <a:pt x="494" y="746"/>
                </a:lnTo>
                <a:lnTo>
                  <a:pt x="515" y="756"/>
                </a:lnTo>
                <a:lnTo>
                  <a:pt x="515" y="756"/>
                </a:lnTo>
                <a:lnTo>
                  <a:pt x="550" y="769"/>
                </a:lnTo>
                <a:lnTo>
                  <a:pt x="564" y="775"/>
                </a:lnTo>
                <a:lnTo>
                  <a:pt x="564" y="775"/>
                </a:lnTo>
                <a:lnTo>
                  <a:pt x="607" y="827"/>
                </a:lnTo>
                <a:lnTo>
                  <a:pt x="640" y="867"/>
                </a:lnTo>
                <a:lnTo>
                  <a:pt x="655" y="883"/>
                </a:lnTo>
                <a:lnTo>
                  <a:pt x="665" y="893"/>
                </a:lnTo>
                <a:lnTo>
                  <a:pt x="665" y="893"/>
                </a:lnTo>
                <a:lnTo>
                  <a:pt x="692" y="917"/>
                </a:lnTo>
                <a:lnTo>
                  <a:pt x="692" y="917"/>
                </a:lnTo>
                <a:lnTo>
                  <a:pt x="689" y="926"/>
                </a:lnTo>
                <a:lnTo>
                  <a:pt x="682" y="942"/>
                </a:lnTo>
                <a:lnTo>
                  <a:pt x="678" y="952"/>
                </a:lnTo>
                <a:lnTo>
                  <a:pt x="676" y="961"/>
                </a:lnTo>
                <a:lnTo>
                  <a:pt x="675" y="968"/>
                </a:lnTo>
                <a:lnTo>
                  <a:pt x="676" y="970"/>
                </a:lnTo>
                <a:lnTo>
                  <a:pt x="677" y="972"/>
                </a:lnTo>
                <a:lnTo>
                  <a:pt x="677" y="972"/>
                </a:lnTo>
                <a:lnTo>
                  <a:pt x="683" y="975"/>
                </a:lnTo>
                <a:lnTo>
                  <a:pt x="689" y="978"/>
                </a:lnTo>
                <a:lnTo>
                  <a:pt x="692" y="978"/>
                </a:lnTo>
                <a:lnTo>
                  <a:pt x="692" y="978"/>
                </a:lnTo>
                <a:lnTo>
                  <a:pt x="692" y="981"/>
                </a:lnTo>
                <a:lnTo>
                  <a:pt x="691" y="988"/>
                </a:lnTo>
                <a:lnTo>
                  <a:pt x="691" y="993"/>
                </a:lnTo>
                <a:lnTo>
                  <a:pt x="691" y="996"/>
                </a:lnTo>
                <a:lnTo>
                  <a:pt x="693" y="1000"/>
                </a:lnTo>
                <a:lnTo>
                  <a:pt x="697" y="1002"/>
                </a:lnTo>
                <a:lnTo>
                  <a:pt x="697" y="1002"/>
                </a:lnTo>
                <a:lnTo>
                  <a:pt x="703" y="1003"/>
                </a:lnTo>
                <a:lnTo>
                  <a:pt x="709" y="1005"/>
                </a:lnTo>
                <a:lnTo>
                  <a:pt x="723" y="1005"/>
                </a:lnTo>
                <a:lnTo>
                  <a:pt x="737" y="1002"/>
                </a:lnTo>
                <a:lnTo>
                  <a:pt x="745" y="1001"/>
                </a:lnTo>
                <a:lnTo>
                  <a:pt x="745" y="1001"/>
                </a:lnTo>
                <a:lnTo>
                  <a:pt x="765" y="996"/>
                </a:lnTo>
                <a:lnTo>
                  <a:pt x="778" y="993"/>
                </a:lnTo>
                <a:lnTo>
                  <a:pt x="789" y="989"/>
                </a:lnTo>
                <a:lnTo>
                  <a:pt x="789" y="989"/>
                </a:lnTo>
                <a:lnTo>
                  <a:pt x="794" y="987"/>
                </a:lnTo>
                <a:lnTo>
                  <a:pt x="797" y="983"/>
                </a:lnTo>
                <a:lnTo>
                  <a:pt x="804" y="975"/>
                </a:lnTo>
                <a:lnTo>
                  <a:pt x="809" y="965"/>
                </a:lnTo>
                <a:lnTo>
                  <a:pt x="813" y="954"/>
                </a:lnTo>
                <a:lnTo>
                  <a:pt x="813" y="954"/>
                </a:lnTo>
                <a:lnTo>
                  <a:pt x="816" y="945"/>
                </a:lnTo>
                <a:lnTo>
                  <a:pt x="818" y="935"/>
                </a:lnTo>
                <a:lnTo>
                  <a:pt x="818" y="927"/>
                </a:lnTo>
                <a:lnTo>
                  <a:pt x="818" y="923"/>
                </a:lnTo>
                <a:lnTo>
                  <a:pt x="817" y="921"/>
                </a:lnTo>
                <a:lnTo>
                  <a:pt x="817" y="921"/>
                </a:lnTo>
                <a:lnTo>
                  <a:pt x="813" y="915"/>
                </a:lnTo>
                <a:lnTo>
                  <a:pt x="804" y="908"/>
                </a:lnTo>
                <a:lnTo>
                  <a:pt x="795" y="900"/>
                </a:lnTo>
                <a:lnTo>
                  <a:pt x="789" y="889"/>
                </a:lnTo>
                <a:lnTo>
                  <a:pt x="789" y="889"/>
                </a:lnTo>
                <a:lnTo>
                  <a:pt x="789" y="881"/>
                </a:lnTo>
                <a:lnTo>
                  <a:pt x="788" y="875"/>
                </a:lnTo>
                <a:lnTo>
                  <a:pt x="787" y="868"/>
                </a:lnTo>
                <a:lnTo>
                  <a:pt x="787" y="868"/>
                </a:lnTo>
                <a:lnTo>
                  <a:pt x="776" y="845"/>
                </a:lnTo>
                <a:lnTo>
                  <a:pt x="768" y="829"/>
                </a:lnTo>
                <a:lnTo>
                  <a:pt x="768" y="829"/>
                </a:lnTo>
                <a:lnTo>
                  <a:pt x="767" y="823"/>
                </a:lnTo>
                <a:lnTo>
                  <a:pt x="764" y="814"/>
                </a:lnTo>
                <a:lnTo>
                  <a:pt x="764" y="814"/>
                </a:lnTo>
                <a:lnTo>
                  <a:pt x="761" y="805"/>
                </a:lnTo>
                <a:lnTo>
                  <a:pt x="758" y="801"/>
                </a:lnTo>
                <a:lnTo>
                  <a:pt x="758" y="801"/>
                </a:lnTo>
                <a:lnTo>
                  <a:pt x="775" y="790"/>
                </a:lnTo>
                <a:lnTo>
                  <a:pt x="788" y="781"/>
                </a:lnTo>
                <a:lnTo>
                  <a:pt x="794" y="775"/>
                </a:lnTo>
                <a:lnTo>
                  <a:pt x="798" y="769"/>
                </a:lnTo>
                <a:lnTo>
                  <a:pt x="798" y="769"/>
                </a:lnTo>
                <a:lnTo>
                  <a:pt x="808" y="753"/>
                </a:lnTo>
                <a:lnTo>
                  <a:pt x="818" y="733"/>
                </a:lnTo>
                <a:lnTo>
                  <a:pt x="828" y="715"/>
                </a:lnTo>
                <a:lnTo>
                  <a:pt x="831" y="707"/>
                </a:lnTo>
                <a:lnTo>
                  <a:pt x="834" y="702"/>
                </a:lnTo>
                <a:lnTo>
                  <a:pt x="834" y="702"/>
                </a:lnTo>
                <a:lnTo>
                  <a:pt x="834" y="690"/>
                </a:lnTo>
                <a:lnTo>
                  <a:pt x="834" y="677"/>
                </a:lnTo>
                <a:lnTo>
                  <a:pt x="834" y="660"/>
                </a:lnTo>
                <a:lnTo>
                  <a:pt x="834" y="660"/>
                </a:lnTo>
                <a:lnTo>
                  <a:pt x="834" y="656"/>
                </a:lnTo>
                <a:lnTo>
                  <a:pt x="835" y="639"/>
                </a:lnTo>
                <a:lnTo>
                  <a:pt x="835" y="639"/>
                </a:lnTo>
                <a:lnTo>
                  <a:pt x="835" y="628"/>
                </a:lnTo>
                <a:lnTo>
                  <a:pt x="834" y="620"/>
                </a:lnTo>
                <a:lnTo>
                  <a:pt x="834" y="614"/>
                </a:lnTo>
                <a:lnTo>
                  <a:pt x="834" y="614"/>
                </a:lnTo>
                <a:lnTo>
                  <a:pt x="830" y="593"/>
                </a:lnTo>
                <a:lnTo>
                  <a:pt x="827" y="577"/>
                </a:lnTo>
                <a:lnTo>
                  <a:pt x="826" y="571"/>
                </a:lnTo>
                <a:lnTo>
                  <a:pt x="823" y="566"/>
                </a:lnTo>
                <a:lnTo>
                  <a:pt x="823" y="566"/>
                </a:lnTo>
                <a:lnTo>
                  <a:pt x="803" y="532"/>
                </a:lnTo>
                <a:lnTo>
                  <a:pt x="794" y="507"/>
                </a:lnTo>
                <a:lnTo>
                  <a:pt x="794" y="507"/>
                </a:lnTo>
                <a:lnTo>
                  <a:pt x="795" y="508"/>
                </a:lnTo>
                <a:lnTo>
                  <a:pt x="795" y="508"/>
                </a:lnTo>
                <a:lnTo>
                  <a:pt x="795" y="506"/>
                </a:lnTo>
                <a:lnTo>
                  <a:pt x="795" y="500"/>
                </a:lnTo>
                <a:lnTo>
                  <a:pt x="795" y="500"/>
                </a:lnTo>
                <a:lnTo>
                  <a:pt x="795" y="489"/>
                </a:lnTo>
                <a:lnTo>
                  <a:pt x="793" y="480"/>
                </a:lnTo>
                <a:lnTo>
                  <a:pt x="787" y="462"/>
                </a:lnTo>
                <a:lnTo>
                  <a:pt x="787" y="462"/>
                </a:lnTo>
                <a:lnTo>
                  <a:pt x="784" y="453"/>
                </a:lnTo>
                <a:lnTo>
                  <a:pt x="782" y="442"/>
                </a:lnTo>
                <a:lnTo>
                  <a:pt x="777" y="428"/>
                </a:lnTo>
                <a:lnTo>
                  <a:pt x="769" y="408"/>
                </a:lnTo>
                <a:lnTo>
                  <a:pt x="769" y="408"/>
                </a:lnTo>
                <a:lnTo>
                  <a:pt x="757" y="381"/>
                </a:lnTo>
                <a:lnTo>
                  <a:pt x="743" y="350"/>
                </a:lnTo>
                <a:lnTo>
                  <a:pt x="736" y="336"/>
                </a:lnTo>
                <a:lnTo>
                  <a:pt x="728" y="323"/>
                </a:lnTo>
                <a:lnTo>
                  <a:pt x="719" y="311"/>
                </a:lnTo>
                <a:lnTo>
                  <a:pt x="712" y="303"/>
                </a:lnTo>
                <a:lnTo>
                  <a:pt x="712" y="303"/>
                </a:lnTo>
                <a:lnTo>
                  <a:pt x="685" y="278"/>
                </a:lnTo>
                <a:lnTo>
                  <a:pt x="685" y="278"/>
                </a:lnTo>
                <a:lnTo>
                  <a:pt x="676" y="260"/>
                </a:lnTo>
                <a:lnTo>
                  <a:pt x="666" y="245"/>
                </a:lnTo>
                <a:lnTo>
                  <a:pt x="659" y="237"/>
                </a:lnTo>
                <a:lnTo>
                  <a:pt x="653" y="230"/>
                </a:lnTo>
                <a:lnTo>
                  <a:pt x="653" y="230"/>
                </a:lnTo>
                <a:lnTo>
                  <a:pt x="640" y="217"/>
                </a:lnTo>
                <a:lnTo>
                  <a:pt x="629" y="206"/>
                </a:lnTo>
                <a:lnTo>
                  <a:pt x="618" y="197"/>
                </a:lnTo>
                <a:lnTo>
                  <a:pt x="618" y="197"/>
                </a:lnTo>
                <a:lnTo>
                  <a:pt x="600" y="191"/>
                </a:lnTo>
                <a:lnTo>
                  <a:pt x="587" y="185"/>
                </a:lnTo>
                <a:lnTo>
                  <a:pt x="581" y="183"/>
                </a:lnTo>
                <a:lnTo>
                  <a:pt x="581" y="183"/>
                </a:lnTo>
                <a:lnTo>
                  <a:pt x="581" y="143"/>
                </a:lnTo>
                <a:lnTo>
                  <a:pt x="581" y="95"/>
                </a:lnTo>
                <a:lnTo>
                  <a:pt x="581" y="95"/>
                </a:lnTo>
                <a:lnTo>
                  <a:pt x="581" y="82"/>
                </a:lnTo>
                <a:lnTo>
                  <a:pt x="580" y="66"/>
                </a:lnTo>
                <a:lnTo>
                  <a:pt x="579" y="47"/>
                </a:lnTo>
                <a:lnTo>
                  <a:pt x="579" y="47"/>
                </a:lnTo>
                <a:lnTo>
                  <a:pt x="579" y="46"/>
                </a:lnTo>
                <a:lnTo>
                  <a:pt x="578" y="43"/>
                </a:lnTo>
                <a:lnTo>
                  <a:pt x="574" y="39"/>
                </a:lnTo>
                <a:lnTo>
                  <a:pt x="567" y="32"/>
                </a:lnTo>
                <a:lnTo>
                  <a:pt x="567" y="32"/>
                </a:lnTo>
                <a:lnTo>
                  <a:pt x="559" y="25"/>
                </a:lnTo>
                <a:lnTo>
                  <a:pt x="553" y="20"/>
                </a:lnTo>
                <a:lnTo>
                  <a:pt x="550" y="19"/>
                </a:lnTo>
                <a:lnTo>
                  <a:pt x="546" y="18"/>
                </a:lnTo>
                <a:lnTo>
                  <a:pt x="534" y="16"/>
                </a:lnTo>
                <a:lnTo>
                  <a:pt x="534" y="16"/>
                </a:lnTo>
                <a:lnTo>
                  <a:pt x="521" y="16"/>
                </a:lnTo>
                <a:lnTo>
                  <a:pt x="512" y="18"/>
                </a:lnTo>
                <a:lnTo>
                  <a:pt x="502" y="19"/>
                </a:lnTo>
                <a:lnTo>
                  <a:pt x="476" y="18"/>
                </a:lnTo>
                <a:lnTo>
                  <a:pt x="476" y="18"/>
                </a:lnTo>
                <a:lnTo>
                  <a:pt x="473" y="14"/>
                </a:lnTo>
                <a:lnTo>
                  <a:pt x="466" y="8"/>
                </a:lnTo>
                <a:lnTo>
                  <a:pt x="461" y="5"/>
                </a:lnTo>
                <a:lnTo>
                  <a:pt x="455" y="2"/>
                </a:lnTo>
                <a:lnTo>
                  <a:pt x="449" y="0"/>
                </a:lnTo>
                <a:lnTo>
                  <a:pt x="443" y="0"/>
                </a:lnTo>
                <a:lnTo>
                  <a:pt x="443" y="0"/>
                </a:lnTo>
                <a:lnTo>
                  <a:pt x="439" y="1"/>
                </a:lnTo>
                <a:lnTo>
                  <a:pt x="433" y="3"/>
                </a:lnTo>
                <a:lnTo>
                  <a:pt x="428" y="6"/>
                </a:lnTo>
                <a:lnTo>
                  <a:pt x="425" y="9"/>
                </a:lnTo>
                <a:lnTo>
                  <a:pt x="420" y="15"/>
                </a:lnTo>
                <a:lnTo>
                  <a:pt x="418" y="18"/>
                </a:lnTo>
                <a:lnTo>
                  <a:pt x="418" y="18"/>
                </a:lnTo>
                <a:lnTo>
                  <a:pt x="407" y="14"/>
                </a:lnTo>
                <a:lnTo>
                  <a:pt x="397" y="13"/>
                </a:lnTo>
                <a:lnTo>
                  <a:pt x="389" y="12"/>
                </a:lnTo>
                <a:lnTo>
                  <a:pt x="389" y="12"/>
                </a:lnTo>
                <a:lnTo>
                  <a:pt x="385" y="12"/>
                </a:lnTo>
                <a:lnTo>
                  <a:pt x="381" y="13"/>
                </a:lnTo>
                <a:lnTo>
                  <a:pt x="379" y="15"/>
                </a:lnTo>
                <a:lnTo>
                  <a:pt x="376" y="19"/>
                </a:lnTo>
                <a:lnTo>
                  <a:pt x="376" y="19"/>
                </a:lnTo>
                <a:lnTo>
                  <a:pt x="375" y="25"/>
                </a:lnTo>
                <a:lnTo>
                  <a:pt x="375" y="31"/>
                </a:lnTo>
                <a:lnTo>
                  <a:pt x="375" y="36"/>
                </a:lnTo>
                <a:lnTo>
                  <a:pt x="375" y="36"/>
                </a:lnTo>
                <a:lnTo>
                  <a:pt x="360" y="52"/>
                </a:lnTo>
                <a:lnTo>
                  <a:pt x="346" y="65"/>
                </a:lnTo>
                <a:lnTo>
                  <a:pt x="333" y="74"/>
                </a:lnTo>
                <a:lnTo>
                  <a:pt x="333" y="74"/>
                </a:lnTo>
                <a:lnTo>
                  <a:pt x="328" y="80"/>
                </a:lnTo>
                <a:lnTo>
                  <a:pt x="323" y="87"/>
                </a:lnTo>
                <a:lnTo>
                  <a:pt x="320" y="97"/>
                </a:lnTo>
                <a:lnTo>
                  <a:pt x="316" y="106"/>
                </a:lnTo>
                <a:lnTo>
                  <a:pt x="313" y="125"/>
                </a:lnTo>
                <a:lnTo>
                  <a:pt x="313" y="134"/>
                </a:lnTo>
                <a:lnTo>
                  <a:pt x="313" y="134"/>
                </a:lnTo>
                <a:lnTo>
                  <a:pt x="314" y="138"/>
                </a:lnTo>
                <a:lnTo>
                  <a:pt x="317" y="141"/>
                </a:lnTo>
                <a:lnTo>
                  <a:pt x="321" y="145"/>
                </a:lnTo>
                <a:lnTo>
                  <a:pt x="326" y="146"/>
                </a:lnTo>
                <a:lnTo>
                  <a:pt x="326" y="146"/>
                </a:lnTo>
                <a:lnTo>
                  <a:pt x="333" y="145"/>
                </a:lnTo>
                <a:lnTo>
                  <a:pt x="335" y="145"/>
                </a:lnTo>
                <a:lnTo>
                  <a:pt x="339" y="159"/>
                </a:lnTo>
                <a:lnTo>
                  <a:pt x="339" y="159"/>
                </a:lnTo>
                <a:lnTo>
                  <a:pt x="331" y="163"/>
                </a:lnTo>
                <a:lnTo>
                  <a:pt x="326" y="165"/>
                </a:lnTo>
                <a:lnTo>
                  <a:pt x="321" y="170"/>
                </a:lnTo>
                <a:lnTo>
                  <a:pt x="321" y="170"/>
                </a:lnTo>
                <a:lnTo>
                  <a:pt x="320" y="172"/>
                </a:lnTo>
                <a:lnTo>
                  <a:pt x="320" y="174"/>
                </a:lnTo>
                <a:lnTo>
                  <a:pt x="322" y="181"/>
                </a:lnTo>
                <a:lnTo>
                  <a:pt x="327" y="189"/>
                </a:lnTo>
                <a:lnTo>
                  <a:pt x="327" y="189"/>
                </a:lnTo>
                <a:lnTo>
                  <a:pt x="339" y="232"/>
                </a:lnTo>
                <a:lnTo>
                  <a:pt x="339" y="232"/>
                </a:lnTo>
                <a:lnTo>
                  <a:pt x="342" y="240"/>
                </a:lnTo>
                <a:lnTo>
                  <a:pt x="348" y="251"/>
                </a:lnTo>
                <a:lnTo>
                  <a:pt x="354" y="260"/>
                </a:lnTo>
                <a:lnTo>
                  <a:pt x="357" y="268"/>
                </a:lnTo>
                <a:lnTo>
                  <a:pt x="357" y="268"/>
                </a:lnTo>
                <a:lnTo>
                  <a:pt x="361" y="275"/>
                </a:lnTo>
                <a:lnTo>
                  <a:pt x="367" y="284"/>
                </a:lnTo>
                <a:lnTo>
                  <a:pt x="375" y="295"/>
                </a:lnTo>
                <a:lnTo>
                  <a:pt x="375" y="295"/>
                </a:lnTo>
                <a:close/>
                <a:moveTo>
                  <a:pt x="447" y="452"/>
                </a:moveTo>
                <a:lnTo>
                  <a:pt x="447" y="452"/>
                </a:lnTo>
                <a:lnTo>
                  <a:pt x="449" y="456"/>
                </a:lnTo>
                <a:lnTo>
                  <a:pt x="453" y="465"/>
                </a:lnTo>
                <a:lnTo>
                  <a:pt x="453" y="465"/>
                </a:lnTo>
                <a:lnTo>
                  <a:pt x="454" y="475"/>
                </a:lnTo>
                <a:lnTo>
                  <a:pt x="455" y="482"/>
                </a:lnTo>
                <a:lnTo>
                  <a:pt x="455" y="482"/>
                </a:lnTo>
                <a:lnTo>
                  <a:pt x="455" y="483"/>
                </a:lnTo>
                <a:lnTo>
                  <a:pt x="454" y="485"/>
                </a:lnTo>
                <a:lnTo>
                  <a:pt x="449" y="487"/>
                </a:lnTo>
                <a:lnTo>
                  <a:pt x="449" y="487"/>
                </a:lnTo>
                <a:lnTo>
                  <a:pt x="439" y="488"/>
                </a:lnTo>
                <a:lnTo>
                  <a:pt x="418" y="490"/>
                </a:lnTo>
                <a:lnTo>
                  <a:pt x="388" y="493"/>
                </a:lnTo>
                <a:lnTo>
                  <a:pt x="380" y="480"/>
                </a:lnTo>
                <a:lnTo>
                  <a:pt x="380" y="480"/>
                </a:lnTo>
                <a:lnTo>
                  <a:pt x="400" y="474"/>
                </a:lnTo>
                <a:lnTo>
                  <a:pt x="418" y="468"/>
                </a:lnTo>
                <a:lnTo>
                  <a:pt x="432" y="463"/>
                </a:lnTo>
                <a:lnTo>
                  <a:pt x="432" y="463"/>
                </a:lnTo>
                <a:lnTo>
                  <a:pt x="440" y="459"/>
                </a:lnTo>
                <a:lnTo>
                  <a:pt x="445" y="455"/>
                </a:lnTo>
                <a:lnTo>
                  <a:pt x="447" y="453"/>
                </a:lnTo>
                <a:lnTo>
                  <a:pt x="447" y="452"/>
                </a:lnTo>
                <a:lnTo>
                  <a:pt x="447" y="452"/>
                </a:lnTo>
                <a:close/>
                <a:moveTo>
                  <a:pt x="381" y="298"/>
                </a:moveTo>
                <a:lnTo>
                  <a:pt x="381" y="298"/>
                </a:lnTo>
                <a:lnTo>
                  <a:pt x="392" y="299"/>
                </a:lnTo>
                <a:lnTo>
                  <a:pt x="392" y="299"/>
                </a:lnTo>
                <a:lnTo>
                  <a:pt x="401" y="301"/>
                </a:lnTo>
                <a:lnTo>
                  <a:pt x="401" y="301"/>
                </a:lnTo>
                <a:lnTo>
                  <a:pt x="400" y="306"/>
                </a:lnTo>
                <a:lnTo>
                  <a:pt x="399" y="318"/>
                </a:lnTo>
                <a:lnTo>
                  <a:pt x="399" y="318"/>
                </a:lnTo>
                <a:lnTo>
                  <a:pt x="397" y="331"/>
                </a:lnTo>
                <a:lnTo>
                  <a:pt x="399" y="339"/>
                </a:lnTo>
                <a:lnTo>
                  <a:pt x="399" y="339"/>
                </a:lnTo>
                <a:lnTo>
                  <a:pt x="393" y="341"/>
                </a:lnTo>
                <a:lnTo>
                  <a:pt x="382" y="342"/>
                </a:lnTo>
                <a:lnTo>
                  <a:pt x="382" y="342"/>
                </a:lnTo>
                <a:lnTo>
                  <a:pt x="380" y="342"/>
                </a:lnTo>
                <a:lnTo>
                  <a:pt x="379" y="339"/>
                </a:lnTo>
                <a:lnTo>
                  <a:pt x="379" y="337"/>
                </a:lnTo>
                <a:lnTo>
                  <a:pt x="377" y="335"/>
                </a:lnTo>
                <a:lnTo>
                  <a:pt x="377" y="335"/>
                </a:lnTo>
                <a:lnTo>
                  <a:pt x="377" y="328"/>
                </a:lnTo>
                <a:lnTo>
                  <a:pt x="379" y="315"/>
                </a:lnTo>
                <a:lnTo>
                  <a:pt x="381" y="298"/>
                </a:lnTo>
                <a:lnTo>
                  <a:pt x="381" y="298"/>
                </a:lnTo>
                <a:close/>
                <a:moveTo>
                  <a:pt x="340" y="168"/>
                </a:moveTo>
                <a:lnTo>
                  <a:pt x="340" y="168"/>
                </a:lnTo>
                <a:lnTo>
                  <a:pt x="344" y="189"/>
                </a:lnTo>
                <a:lnTo>
                  <a:pt x="344" y="189"/>
                </a:lnTo>
                <a:lnTo>
                  <a:pt x="341" y="187"/>
                </a:lnTo>
                <a:lnTo>
                  <a:pt x="335" y="185"/>
                </a:lnTo>
                <a:lnTo>
                  <a:pt x="335" y="185"/>
                </a:lnTo>
                <a:lnTo>
                  <a:pt x="333" y="184"/>
                </a:lnTo>
                <a:lnTo>
                  <a:pt x="330" y="181"/>
                </a:lnTo>
                <a:lnTo>
                  <a:pt x="328" y="179"/>
                </a:lnTo>
                <a:lnTo>
                  <a:pt x="327" y="176"/>
                </a:lnTo>
                <a:lnTo>
                  <a:pt x="327" y="176"/>
                </a:lnTo>
                <a:lnTo>
                  <a:pt x="327" y="173"/>
                </a:lnTo>
                <a:lnTo>
                  <a:pt x="329" y="172"/>
                </a:lnTo>
                <a:lnTo>
                  <a:pt x="333" y="170"/>
                </a:lnTo>
                <a:lnTo>
                  <a:pt x="340" y="168"/>
                </a:lnTo>
                <a:lnTo>
                  <a:pt x="340" y="168"/>
                </a:lnTo>
                <a:close/>
                <a:moveTo>
                  <a:pt x="349" y="168"/>
                </a:moveTo>
                <a:lnTo>
                  <a:pt x="349" y="168"/>
                </a:lnTo>
                <a:lnTo>
                  <a:pt x="359" y="176"/>
                </a:lnTo>
                <a:lnTo>
                  <a:pt x="359" y="176"/>
                </a:lnTo>
                <a:lnTo>
                  <a:pt x="364" y="179"/>
                </a:lnTo>
                <a:lnTo>
                  <a:pt x="366" y="183"/>
                </a:lnTo>
                <a:lnTo>
                  <a:pt x="366" y="183"/>
                </a:lnTo>
                <a:lnTo>
                  <a:pt x="368" y="189"/>
                </a:lnTo>
                <a:lnTo>
                  <a:pt x="355" y="189"/>
                </a:lnTo>
                <a:lnTo>
                  <a:pt x="349" y="168"/>
                </a:lnTo>
                <a:close/>
                <a:moveTo>
                  <a:pt x="353" y="160"/>
                </a:moveTo>
                <a:lnTo>
                  <a:pt x="363" y="158"/>
                </a:lnTo>
                <a:lnTo>
                  <a:pt x="363" y="158"/>
                </a:lnTo>
                <a:lnTo>
                  <a:pt x="367" y="167"/>
                </a:lnTo>
                <a:lnTo>
                  <a:pt x="369" y="173"/>
                </a:lnTo>
                <a:lnTo>
                  <a:pt x="369" y="176"/>
                </a:lnTo>
                <a:lnTo>
                  <a:pt x="369" y="177"/>
                </a:lnTo>
                <a:lnTo>
                  <a:pt x="369" y="177"/>
                </a:lnTo>
                <a:lnTo>
                  <a:pt x="367" y="177"/>
                </a:lnTo>
                <a:lnTo>
                  <a:pt x="366" y="176"/>
                </a:lnTo>
                <a:lnTo>
                  <a:pt x="362" y="172"/>
                </a:lnTo>
                <a:lnTo>
                  <a:pt x="362" y="172"/>
                </a:lnTo>
                <a:lnTo>
                  <a:pt x="356" y="166"/>
                </a:lnTo>
                <a:lnTo>
                  <a:pt x="353" y="160"/>
                </a:lnTo>
                <a:lnTo>
                  <a:pt x="353" y="160"/>
                </a:lnTo>
                <a:close/>
                <a:moveTo>
                  <a:pt x="366" y="147"/>
                </a:moveTo>
                <a:lnTo>
                  <a:pt x="368" y="147"/>
                </a:lnTo>
                <a:lnTo>
                  <a:pt x="368" y="147"/>
                </a:lnTo>
                <a:lnTo>
                  <a:pt x="375" y="147"/>
                </a:lnTo>
                <a:lnTo>
                  <a:pt x="383" y="147"/>
                </a:lnTo>
                <a:lnTo>
                  <a:pt x="383" y="147"/>
                </a:lnTo>
                <a:lnTo>
                  <a:pt x="385" y="150"/>
                </a:lnTo>
                <a:lnTo>
                  <a:pt x="383" y="154"/>
                </a:lnTo>
                <a:lnTo>
                  <a:pt x="383" y="154"/>
                </a:lnTo>
                <a:lnTo>
                  <a:pt x="383" y="164"/>
                </a:lnTo>
                <a:lnTo>
                  <a:pt x="382" y="172"/>
                </a:lnTo>
                <a:lnTo>
                  <a:pt x="382" y="172"/>
                </a:lnTo>
                <a:lnTo>
                  <a:pt x="383" y="185"/>
                </a:lnTo>
                <a:lnTo>
                  <a:pt x="380" y="189"/>
                </a:lnTo>
                <a:lnTo>
                  <a:pt x="380" y="189"/>
                </a:lnTo>
                <a:lnTo>
                  <a:pt x="376" y="178"/>
                </a:lnTo>
                <a:lnTo>
                  <a:pt x="374" y="166"/>
                </a:lnTo>
                <a:lnTo>
                  <a:pt x="374" y="166"/>
                </a:lnTo>
                <a:lnTo>
                  <a:pt x="370" y="157"/>
                </a:lnTo>
                <a:lnTo>
                  <a:pt x="366" y="147"/>
                </a:lnTo>
                <a:lnTo>
                  <a:pt x="366" y="147"/>
                </a:lnTo>
                <a:close/>
                <a:moveTo>
                  <a:pt x="372" y="124"/>
                </a:moveTo>
                <a:lnTo>
                  <a:pt x="372" y="124"/>
                </a:lnTo>
                <a:lnTo>
                  <a:pt x="375" y="128"/>
                </a:lnTo>
                <a:lnTo>
                  <a:pt x="375" y="128"/>
                </a:lnTo>
                <a:lnTo>
                  <a:pt x="380" y="131"/>
                </a:lnTo>
                <a:lnTo>
                  <a:pt x="383" y="133"/>
                </a:lnTo>
                <a:lnTo>
                  <a:pt x="383" y="133"/>
                </a:lnTo>
                <a:lnTo>
                  <a:pt x="383" y="134"/>
                </a:lnTo>
                <a:lnTo>
                  <a:pt x="382" y="137"/>
                </a:lnTo>
                <a:lnTo>
                  <a:pt x="380" y="140"/>
                </a:lnTo>
                <a:lnTo>
                  <a:pt x="380" y="140"/>
                </a:lnTo>
                <a:lnTo>
                  <a:pt x="373" y="140"/>
                </a:lnTo>
                <a:lnTo>
                  <a:pt x="367" y="139"/>
                </a:lnTo>
                <a:lnTo>
                  <a:pt x="364" y="139"/>
                </a:lnTo>
                <a:lnTo>
                  <a:pt x="364" y="139"/>
                </a:lnTo>
                <a:lnTo>
                  <a:pt x="363" y="134"/>
                </a:lnTo>
                <a:lnTo>
                  <a:pt x="363" y="131"/>
                </a:lnTo>
                <a:lnTo>
                  <a:pt x="363" y="128"/>
                </a:lnTo>
                <a:lnTo>
                  <a:pt x="363" y="128"/>
                </a:lnTo>
                <a:lnTo>
                  <a:pt x="366" y="126"/>
                </a:lnTo>
                <a:lnTo>
                  <a:pt x="368" y="125"/>
                </a:lnTo>
                <a:lnTo>
                  <a:pt x="372" y="124"/>
                </a:lnTo>
                <a:lnTo>
                  <a:pt x="372" y="124"/>
                </a:lnTo>
                <a:close/>
                <a:moveTo>
                  <a:pt x="352" y="108"/>
                </a:moveTo>
                <a:lnTo>
                  <a:pt x="352" y="108"/>
                </a:lnTo>
                <a:lnTo>
                  <a:pt x="355" y="124"/>
                </a:lnTo>
                <a:lnTo>
                  <a:pt x="359" y="139"/>
                </a:lnTo>
                <a:lnTo>
                  <a:pt x="349" y="140"/>
                </a:lnTo>
                <a:lnTo>
                  <a:pt x="349" y="140"/>
                </a:lnTo>
                <a:lnTo>
                  <a:pt x="347" y="130"/>
                </a:lnTo>
                <a:lnTo>
                  <a:pt x="346" y="117"/>
                </a:lnTo>
                <a:lnTo>
                  <a:pt x="346" y="117"/>
                </a:lnTo>
                <a:lnTo>
                  <a:pt x="347" y="114"/>
                </a:lnTo>
                <a:lnTo>
                  <a:pt x="348" y="111"/>
                </a:lnTo>
                <a:lnTo>
                  <a:pt x="350" y="108"/>
                </a:lnTo>
                <a:lnTo>
                  <a:pt x="352" y="108"/>
                </a:lnTo>
                <a:lnTo>
                  <a:pt x="352" y="108"/>
                </a:lnTo>
                <a:close/>
                <a:moveTo>
                  <a:pt x="333" y="118"/>
                </a:moveTo>
                <a:lnTo>
                  <a:pt x="333" y="132"/>
                </a:lnTo>
                <a:lnTo>
                  <a:pt x="322" y="132"/>
                </a:lnTo>
                <a:lnTo>
                  <a:pt x="322" y="132"/>
                </a:lnTo>
                <a:lnTo>
                  <a:pt x="323" y="127"/>
                </a:lnTo>
                <a:lnTo>
                  <a:pt x="323" y="124"/>
                </a:lnTo>
                <a:lnTo>
                  <a:pt x="326" y="121"/>
                </a:lnTo>
                <a:lnTo>
                  <a:pt x="326" y="121"/>
                </a:lnTo>
                <a:lnTo>
                  <a:pt x="330" y="119"/>
                </a:lnTo>
                <a:lnTo>
                  <a:pt x="333" y="118"/>
                </a:lnTo>
                <a:lnTo>
                  <a:pt x="333" y="118"/>
                </a:lnTo>
                <a:close/>
                <a:moveTo>
                  <a:pt x="347" y="209"/>
                </a:moveTo>
                <a:lnTo>
                  <a:pt x="347" y="209"/>
                </a:lnTo>
                <a:lnTo>
                  <a:pt x="352" y="216"/>
                </a:lnTo>
                <a:lnTo>
                  <a:pt x="352" y="216"/>
                </a:lnTo>
                <a:lnTo>
                  <a:pt x="354" y="223"/>
                </a:lnTo>
                <a:lnTo>
                  <a:pt x="355" y="226"/>
                </a:lnTo>
                <a:lnTo>
                  <a:pt x="355" y="226"/>
                </a:lnTo>
                <a:lnTo>
                  <a:pt x="343" y="220"/>
                </a:lnTo>
                <a:lnTo>
                  <a:pt x="343" y="220"/>
                </a:lnTo>
                <a:lnTo>
                  <a:pt x="341" y="218"/>
                </a:lnTo>
                <a:lnTo>
                  <a:pt x="341" y="214"/>
                </a:lnTo>
                <a:lnTo>
                  <a:pt x="341" y="214"/>
                </a:lnTo>
                <a:lnTo>
                  <a:pt x="344" y="211"/>
                </a:lnTo>
                <a:lnTo>
                  <a:pt x="347" y="209"/>
                </a:lnTo>
                <a:lnTo>
                  <a:pt x="347" y="209"/>
                </a:lnTo>
                <a:close/>
                <a:moveTo>
                  <a:pt x="386" y="18"/>
                </a:moveTo>
                <a:lnTo>
                  <a:pt x="386" y="18"/>
                </a:lnTo>
                <a:lnTo>
                  <a:pt x="388" y="16"/>
                </a:lnTo>
                <a:lnTo>
                  <a:pt x="390" y="16"/>
                </a:lnTo>
                <a:lnTo>
                  <a:pt x="399" y="18"/>
                </a:lnTo>
                <a:lnTo>
                  <a:pt x="399" y="18"/>
                </a:lnTo>
                <a:lnTo>
                  <a:pt x="403" y="19"/>
                </a:lnTo>
                <a:lnTo>
                  <a:pt x="408" y="21"/>
                </a:lnTo>
                <a:lnTo>
                  <a:pt x="413" y="23"/>
                </a:lnTo>
                <a:lnTo>
                  <a:pt x="410" y="28"/>
                </a:lnTo>
                <a:lnTo>
                  <a:pt x="407" y="34"/>
                </a:lnTo>
                <a:lnTo>
                  <a:pt x="382" y="36"/>
                </a:lnTo>
                <a:lnTo>
                  <a:pt x="382" y="36"/>
                </a:lnTo>
                <a:lnTo>
                  <a:pt x="382" y="28"/>
                </a:lnTo>
                <a:lnTo>
                  <a:pt x="383" y="21"/>
                </a:lnTo>
                <a:lnTo>
                  <a:pt x="383" y="19"/>
                </a:lnTo>
                <a:lnTo>
                  <a:pt x="386" y="18"/>
                </a:lnTo>
                <a:lnTo>
                  <a:pt x="386" y="18"/>
                </a:lnTo>
                <a:close/>
                <a:moveTo>
                  <a:pt x="504" y="23"/>
                </a:moveTo>
                <a:lnTo>
                  <a:pt x="504" y="23"/>
                </a:lnTo>
                <a:lnTo>
                  <a:pt x="521" y="22"/>
                </a:lnTo>
                <a:lnTo>
                  <a:pt x="543" y="22"/>
                </a:lnTo>
                <a:lnTo>
                  <a:pt x="543" y="22"/>
                </a:lnTo>
                <a:lnTo>
                  <a:pt x="547" y="23"/>
                </a:lnTo>
                <a:lnTo>
                  <a:pt x="553" y="28"/>
                </a:lnTo>
                <a:lnTo>
                  <a:pt x="553" y="28"/>
                </a:lnTo>
                <a:lnTo>
                  <a:pt x="560" y="34"/>
                </a:lnTo>
                <a:lnTo>
                  <a:pt x="566" y="41"/>
                </a:lnTo>
                <a:lnTo>
                  <a:pt x="574" y="51"/>
                </a:lnTo>
                <a:lnTo>
                  <a:pt x="574" y="51"/>
                </a:lnTo>
                <a:lnTo>
                  <a:pt x="564" y="45"/>
                </a:lnTo>
                <a:lnTo>
                  <a:pt x="545" y="35"/>
                </a:lnTo>
                <a:lnTo>
                  <a:pt x="545" y="35"/>
                </a:lnTo>
                <a:lnTo>
                  <a:pt x="534" y="32"/>
                </a:lnTo>
                <a:lnTo>
                  <a:pt x="520" y="27"/>
                </a:lnTo>
                <a:lnTo>
                  <a:pt x="504" y="23"/>
                </a:lnTo>
                <a:lnTo>
                  <a:pt x="504" y="23"/>
                </a:lnTo>
                <a:close/>
                <a:moveTo>
                  <a:pt x="466" y="18"/>
                </a:moveTo>
                <a:lnTo>
                  <a:pt x="435" y="23"/>
                </a:lnTo>
                <a:lnTo>
                  <a:pt x="435" y="23"/>
                </a:lnTo>
                <a:lnTo>
                  <a:pt x="436" y="19"/>
                </a:lnTo>
                <a:lnTo>
                  <a:pt x="440" y="14"/>
                </a:lnTo>
                <a:lnTo>
                  <a:pt x="440" y="14"/>
                </a:lnTo>
                <a:lnTo>
                  <a:pt x="440" y="13"/>
                </a:lnTo>
                <a:lnTo>
                  <a:pt x="441" y="12"/>
                </a:lnTo>
                <a:lnTo>
                  <a:pt x="441" y="8"/>
                </a:lnTo>
                <a:lnTo>
                  <a:pt x="441" y="8"/>
                </a:lnTo>
                <a:lnTo>
                  <a:pt x="441" y="6"/>
                </a:lnTo>
                <a:lnTo>
                  <a:pt x="441" y="5"/>
                </a:lnTo>
                <a:lnTo>
                  <a:pt x="442" y="5"/>
                </a:lnTo>
                <a:lnTo>
                  <a:pt x="442" y="5"/>
                </a:lnTo>
                <a:lnTo>
                  <a:pt x="454" y="7"/>
                </a:lnTo>
                <a:lnTo>
                  <a:pt x="454" y="7"/>
                </a:lnTo>
                <a:lnTo>
                  <a:pt x="458" y="9"/>
                </a:lnTo>
                <a:lnTo>
                  <a:pt x="461" y="13"/>
                </a:lnTo>
                <a:lnTo>
                  <a:pt x="466" y="18"/>
                </a:lnTo>
                <a:lnTo>
                  <a:pt x="466" y="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58ABF581-431A-41AF-BAA0-B43D450F7293}"/>
              </a:ext>
            </a:extLst>
          </p:cNvPr>
          <p:cNvSpPr>
            <a:spLocks noEditPoints="1"/>
          </p:cNvSpPr>
          <p:nvPr/>
        </p:nvSpPr>
        <p:spPr bwMode="auto">
          <a:xfrm>
            <a:off x="2229050" y="908720"/>
            <a:ext cx="1735759" cy="1501854"/>
          </a:xfrm>
          <a:custGeom>
            <a:avLst/>
            <a:gdLst>
              <a:gd name="T0" fmla="*/ 1 w 1358"/>
              <a:gd name="T1" fmla="*/ 618 h 1175"/>
              <a:gd name="T2" fmla="*/ 32 w 1358"/>
              <a:gd name="T3" fmla="*/ 630 h 1175"/>
              <a:gd name="T4" fmla="*/ 179 w 1358"/>
              <a:gd name="T5" fmla="*/ 640 h 1175"/>
              <a:gd name="T6" fmla="*/ 357 w 1358"/>
              <a:gd name="T7" fmla="*/ 568 h 1175"/>
              <a:gd name="T8" fmla="*/ 606 w 1358"/>
              <a:gd name="T9" fmla="*/ 494 h 1175"/>
              <a:gd name="T10" fmla="*/ 515 w 1358"/>
              <a:gd name="T11" fmla="*/ 537 h 1175"/>
              <a:gd name="T12" fmla="*/ 515 w 1358"/>
              <a:gd name="T13" fmla="*/ 636 h 1175"/>
              <a:gd name="T14" fmla="*/ 542 w 1358"/>
              <a:gd name="T15" fmla="*/ 718 h 1175"/>
              <a:gd name="T16" fmla="*/ 345 w 1358"/>
              <a:gd name="T17" fmla="*/ 829 h 1175"/>
              <a:gd name="T18" fmla="*/ 254 w 1358"/>
              <a:gd name="T19" fmla="*/ 812 h 1175"/>
              <a:gd name="T20" fmla="*/ 98 w 1358"/>
              <a:gd name="T21" fmla="*/ 785 h 1175"/>
              <a:gd name="T22" fmla="*/ 17 w 1358"/>
              <a:gd name="T23" fmla="*/ 877 h 1175"/>
              <a:gd name="T24" fmla="*/ 10 w 1358"/>
              <a:gd name="T25" fmla="*/ 971 h 1175"/>
              <a:gd name="T26" fmla="*/ 102 w 1358"/>
              <a:gd name="T27" fmla="*/ 1048 h 1175"/>
              <a:gd name="T28" fmla="*/ 200 w 1358"/>
              <a:gd name="T29" fmla="*/ 1006 h 1175"/>
              <a:gd name="T30" fmla="*/ 237 w 1358"/>
              <a:gd name="T31" fmla="*/ 1035 h 1175"/>
              <a:gd name="T32" fmla="*/ 254 w 1358"/>
              <a:gd name="T33" fmla="*/ 961 h 1175"/>
              <a:gd name="T34" fmla="*/ 276 w 1358"/>
              <a:gd name="T35" fmla="*/ 967 h 1175"/>
              <a:gd name="T36" fmla="*/ 296 w 1358"/>
              <a:gd name="T37" fmla="*/ 968 h 1175"/>
              <a:gd name="T38" fmla="*/ 322 w 1358"/>
              <a:gd name="T39" fmla="*/ 928 h 1175"/>
              <a:gd name="T40" fmla="*/ 430 w 1358"/>
              <a:gd name="T41" fmla="*/ 863 h 1175"/>
              <a:gd name="T42" fmla="*/ 693 w 1358"/>
              <a:gd name="T43" fmla="*/ 922 h 1175"/>
              <a:gd name="T44" fmla="*/ 612 w 1358"/>
              <a:gd name="T45" fmla="*/ 1031 h 1175"/>
              <a:gd name="T46" fmla="*/ 675 w 1358"/>
              <a:gd name="T47" fmla="*/ 1080 h 1175"/>
              <a:gd name="T48" fmla="*/ 784 w 1358"/>
              <a:gd name="T49" fmla="*/ 1123 h 1175"/>
              <a:gd name="T50" fmla="*/ 1096 w 1358"/>
              <a:gd name="T51" fmla="*/ 1131 h 1175"/>
              <a:gd name="T52" fmla="*/ 1133 w 1358"/>
              <a:gd name="T53" fmla="*/ 1169 h 1175"/>
              <a:gd name="T54" fmla="*/ 1164 w 1358"/>
              <a:gd name="T55" fmla="*/ 1146 h 1175"/>
              <a:gd name="T56" fmla="*/ 1186 w 1358"/>
              <a:gd name="T57" fmla="*/ 1172 h 1175"/>
              <a:gd name="T58" fmla="*/ 1302 w 1358"/>
              <a:gd name="T59" fmla="*/ 1134 h 1175"/>
              <a:gd name="T60" fmla="*/ 1356 w 1358"/>
              <a:gd name="T61" fmla="*/ 1053 h 1175"/>
              <a:gd name="T62" fmla="*/ 1322 w 1358"/>
              <a:gd name="T63" fmla="*/ 1005 h 1175"/>
              <a:gd name="T64" fmla="*/ 1240 w 1358"/>
              <a:gd name="T65" fmla="*/ 982 h 1175"/>
              <a:gd name="T66" fmla="*/ 1155 w 1358"/>
              <a:gd name="T67" fmla="*/ 967 h 1175"/>
              <a:gd name="T68" fmla="*/ 1136 w 1358"/>
              <a:gd name="T69" fmla="*/ 904 h 1175"/>
              <a:gd name="T70" fmla="*/ 1167 w 1358"/>
              <a:gd name="T71" fmla="*/ 719 h 1175"/>
              <a:gd name="T72" fmla="*/ 1123 w 1358"/>
              <a:gd name="T73" fmla="*/ 608 h 1175"/>
              <a:gd name="T74" fmla="*/ 1075 w 1358"/>
              <a:gd name="T75" fmla="*/ 514 h 1175"/>
              <a:gd name="T76" fmla="*/ 974 w 1358"/>
              <a:gd name="T77" fmla="*/ 345 h 1175"/>
              <a:gd name="T78" fmla="*/ 850 w 1358"/>
              <a:gd name="T79" fmla="*/ 223 h 1175"/>
              <a:gd name="T80" fmla="*/ 803 w 1358"/>
              <a:gd name="T81" fmla="*/ 110 h 1175"/>
              <a:gd name="T82" fmla="*/ 746 w 1358"/>
              <a:gd name="T83" fmla="*/ 25 h 1175"/>
              <a:gd name="T84" fmla="*/ 639 w 1358"/>
              <a:gd name="T85" fmla="*/ 3 h 1175"/>
              <a:gd name="T86" fmla="*/ 616 w 1358"/>
              <a:gd name="T87" fmla="*/ 29 h 1175"/>
              <a:gd name="T88" fmla="*/ 576 w 1358"/>
              <a:gd name="T89" fmla="*/ 39 h 1175"/>
              <a:gd name="T90" fmla="*/ 547 w 1358"/>
              <a:gd name="T91" fmla="*/ 26 h 1175"/>
              <a:gd name="T92" fmla="*/ 473 w 1358"/>
              <a:gd name="T93" fmla="*/ 151 h 1175"/>
              <a:gd name="T94" fmla="*/ 528 w 1358"/>
              <a:gd name="T95" fmla="*/ 189 h 1175"/>
              <a:gd name="T96" fmla="*/ 499 w 1358"/>
              <a:gd name="T97" fmla="*/ 249 h 1175"/>
              <a:gd name="T98" fmla="*/ 526 w 1358"/>
              <a:gd name="T99" fmla="*/ 328 h 1175"/>
              <a:gd name="T100" fmla="*/ 241 w 1358"/>
              <a:gd name="T101" fmla="*/ 545 h 1175"/>
              <a:gd name="T102" fmla="*/ 131 w 1358"/>
              <a:gd name="T103" fmla="*/ 580 h 1175"/>
              <a:gd name="T104" fmla="*/ 26 w 1358"/>
              <a:gd name="T105" fmla="*/ 590 h 1175"/>
              <a:gd name="T106" fmla="*/ 509 w 1358"/>
              <a:gd name="T107" fmla="*/ 232 h 1175"/>
              <a:gd name="T108" fmla="*/ 542 w 1358"/>
              <a:gd name="T109" fmla="*/ 197 h 1175"/>
              <a:gd name="T110" fmla="*/ 535 w 1358"/>
              <a:gd name="T111" fmla="*/ 141 h 1175"/>
              <a:gd name="T112" fmla="*/ 519 w 1358"/>
              <a:gd name="T113" fmla="*/ 128 h 1175"/>
              <a:gd name="T114" fmla="*/ 499 w 1358"/>
              <a:gd name="T115" fmla="*/ 161 h 1175"/>
              <a:gd name="T116" fmla="*/ 487 w 1358"/>
              <a:gd name="T117" fmla="*/ 15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8" h="1175">
                <a:moveTo>
                  <a:pt x="6" y="600"/>
                </a:moveTo>
                <a:lnTo>
                  <a:pt x="6" y="600"/>
                </a:lnTo>
                <a:lnTo>
                  <a:pt x="8" y="606"/>
                </a:lnTo>
                <a:lnTo>
                  <a:pt x="9" y="606"/>
                </a:lnTo>
                <a:lnTo>
                  <a:pt x="9" y="606"/>
                </a:lnTo>
                <a:lnTo>
                  <a:pt x="9" y="606"/>
                </a:lnTo>
                <a:lnTo>
                  <a:pt x="8" y="606"/>
                </a:lnTo>
                <a:lnTo>
                  <a:pt x="8" y="606"/>
                </a:lnTo>
                <a:lnTo>
                  <a:pt x="2" y="611"/>
                </a:lnTo>
                <a:lnTo>
                  <a:pt x="0" y="614"/>
                </a:lnTo>
                <a:lnTo>
                  <a:pt x="0" y="617"/>
                </a:lnTo>
                <a:lnTo>
                  <a:pt x="1" y="618"/>
                </a:lnTo>
                <a:lnTo>
                  <a:pt x="1" y="618"/>
                </a:lnTo>
                <a:lnTo>
                  <a:pt x="3" y="619"/>
                </a:lnTo>
                <a:lnTo>
                  <a:pt x="8" y="620"/>
                </a:lnTo>
                <a:lnTo>
                  <a:pt x="20" y="619"/>
                </a:lnTo>
                <a:lnTo>
                  <a:pt x="37" y="617"/>
                </a:lnTo>
                <a:lnTo>
                  <a:pt x="37" y="617"/>
                </a:lnTo>
                <a:lnTo>
                  <a:pt x="30" y="620"/>
                </a:lnTo>
                <a:lnTo>
                  <a:pt x="28" y="625"/>
                </a:lnTo>
                <a:lnTo>
                  <a:pt x="27" y="627"/>
                </a:lnTo>
                <a:lnTo>
                  <a:pt x="28" y="629"/>
                </a:lnTo>
                <a:lnTo>
                  <a:pt x="28" y="629"/>
                </a:lnTo>
                <a:lnTo>
                  <a:pt x="32" y="630"/>
                </a:lnTo>
                <a:lnTo>
                  <a:pt x="37" y="630"/>
                </a:lnTo>
                <a:lnTo>
                  <a:pt x="54" y="626"/>
                </a:lnTo>
                <a:lnTo>
                  <a:pt x="72" y="624"/>
                </a:lnTo>
                <a:lnTo>
                  <a:pt x="79" y="623"/>
                </a:lnTo>
                <a:lnTo>
                  <a:pt x="85" y="624"/>
                </a:lnTo>
                <a:lnTo>
                  <a:pt x="85" y="624"/>
                </a:lnTo>
                <a:lnTo>
                  <a:pt x="115" y="629"/>
                </a:lnTo>
                <a:lnTo>
                  <a:pt x="135" y="632"/>
                </a:lnTo>
                <a:lnTo>
                  <a:pt x="153" y="636"/>
                </a:lnTo>
                <a:lnTo>
                  <a:pt x="153" y="636"/>
                </a:lnTo>
                <a:lnTo>
                  <a:pt x="166" y="639"/>
                </a:lnTo>
                <a:lnTo>
                  <a:pt x="179" y="640"/>
                </a:lnTo>
                <a:lnTo>
                  <a:pt x="191" y="641"/>
                </a:lnTo>
                <a:lnTo>
                  <a:pt x="204" y="639"/>
                </a:lnTo>
                <a:lnTo>
                  <a:pt x="204" y="639"/>
                </a:lnTo>
                <a:lnTo>
                  <a:pt x="217" y="636"/>
                </a:lnTo>
                <a:lnTo>
                  <a:pt x="227" y="631"/>
                </a:lnTo>
                <a:lnTo>
                  <a:pt x="237" y="626"/>
                </a:lnTo>
                <a:lnTo>
                  <a:pt x="240" y="624"/>
                </a:lnTo>
                <a:lnTo>
                  <a:pt x="240" y="624"/>
                </a:lnTo>
                <a:lnTo>
                  <a:pt x="257" y="613"/>
                </a:lnTo>
                <a:lnTo>
                  <a:pt x="277" y="603"/>
                </a:lnTo>
                <a:lnTo>
                  <a:pt x="277" y="603"/>
                </a:lnTo>
                <a:lnTo>
                  <a:pt x="357" y="568"/>
                </a:lnTo>
                <a:lnTo>
                  <a:pt x="464" y="522"/>
                </a:lnTo>
                <a:lnTo>
                  <a:pt x="464" y="522"/>
                </a:lnTo>
                <a:lnTo>
                  <a:pt x="481" y="513"/>
                </a:lnTo>
                <a:lnTo>
                  <a:pt x="500" y="502"/>
                </a:lnTo>
                <a:lnTo>
                  <a:pt x="540" y="475"/>
                </a:lnTo>
                <a:lnTo>
                  <a:pt x="573" y="453"/>
                </a:lnTo>
                <a:lnTo>
                  <a:pt x="586" y="443"/>
                </a:lnTo>
                <a:lnTo>
                  <a:pt x="586" y="443"/>
                </a:lnTo>
                <a:lnTo>
                  <a:pt x="600" y="479"/>
                </a:lnTo>
                <a:lnTo>
                  <a:pt x="600" y="479"/>
                </a:lnTo>
                <a:lnTo>
                  <a:pt x="605" y="491"/>
                </a:lnTo>
                <a:lnTo>
                  <a:pt x="606" y="494"/>
                </a:lnTo>
                <a:lnTo>
                  <a:pt x="606" y="494"/>
                </a:lnTo>
                <a:lnTo>
                  <a:pt x="576" y="506"/>
                </a:lnTo>
                <a:lnTo>
                  <a:pt x="554" y="514"/>
                </a:lnTo>
                <a:lnTo>
                  <a:pt x="541" y="520"/>
                </a:lnTo>
                <a:lnTo>
                  <a:pt x="541" y="520"/>
                </a:lnTo>
                <a:lnTo>
                  <a:pt x="535" y="522"/>
                </a:lnTo>
                <a:lnTo>
                  <a:pt x="528" y="525"/>
                </a:lnTo>
                <a:lnTo>
                  <a:pt x="524" y="526"/>
                </a:lnTo>
                <a:lnTo>
                  <a:pt x="521" y="528"/>
                </a:lnTo>
                <a:lnTo>
                  <a:pt x="517" y="532"/>
                </a:lnTo>
                <a:lnTo>
                  <a:pt x="515" y="537"/>
                </a:lnTo>
                <a:lnTo>
                  <a:pt x="515" y="537"/>
                </a:lnTo>
                <a:lnTo>
                  <a:pt x="513" y="542"/>
                </a:lnTo>
                <a:lnTo>
                  <a:pt x="512" y="548"/>
                </a:lnTo>
                <a:lnTo>
                  <a:pt x="512" y="564"/>
                </a:lnTo>
                <a:lnTo>
                  <a:pt x="512" y="575"/>
                </a:lnTo>
                <a:lnTo>
                  <a:pt x="513" y="580"/>
                </a:lnTo>
                <a:lnTo>
                  <a:pt x="513" y="580"/>
                </a:lnTo>
                <a:lnTo>
                  <a:pt x="512" y="585"/>
                </a:lnTo>
                <a:lnTo>
                  <a:pt x="509" y="598"/>
                </a:lnTo>
                <a:lnTo>
                  <a:pt x="509" y="606"/>
                </a:lnTo>
                <a:lnTo>
                  <a:pt x="509" y="616"/>
                </a:lnTo>
                <a:lnTo>
                  <a:pt x="512" y="626"/>
                </a:lnTo>
                <a:lnTo>
                  <a:pt x="515" y="636"/>
                </a:lnTo>
                <a:lnTo>
                  <a:pt x="515" y="636"/>
                </a:lnTo>
                <a:lnTo>
                  <a:pt x="524" y="654"/>
                </a:lnTo>
                <a:lnTo>
                  <a:pt x="534" y="670"/>
                </a:lnTo>
                <a:lnTo>
                  <a:pt x="541" y="682"/>
                </a:lnTo>
                <a:lnTo>
                  <a:pt x="545" y="689"/>
                </a:lnTo>
                <a:lnTo>
                  <a:pt x="545" y="689"/>
                </a:lnTo>
                <a:lnTo>
                  <a:pt x="546" y="697"/>
                </a:lnTo>
                <a:lnTo>
                  <a:pt x="546" y="702"/>
                </a:lnTo>
                <a:lnTo>
                  <a:pt x="545" y="705"/>
                </a:lnTo>
                <a:lnTo>
                  <a:pt x="545" y="705"/>
                </a:lnTo>
                <a:lnTo>
                  <a:pt x="543" y="713"/>
                </a:lnTo>
                <a:lnTo>
                  <a:pt x="542" y="718"/>
                </a:lnTo>
                <a:lnTo>
                  <a:pt x="542" y="718"/>
                </a:lnTo>
                <a:lnTo>
                  <a:pt x="536" y="721"/>
                </a:lnTo>
                <a:lnTo>
                  <a:pt x="519" y="728"/>
                </a:lnTo>
                <a:lnTo>
                  <a:pt x="491" y="741"/>
                </a:lnTo>
                <a:lnTo>
                  <a:pt x="474" y="750"/>
                </a:lnTo>
                <a:lnTo>
                  <a:pt x="455" y="762"/>
                </a:lnTo>
                <a:lnTo>
                  <a:pt x="455" y="762"/>
                </a:lnTo>
                <a:lnTo>
                  <a:pt x="398" y="798"/>
                </a:lnTo>
                <a:lnTo>
                  <a:pt x="381" y="809"/>
                </a:lnTo>
                <a:lnTo>
                  <a:pt x="368" y="817"/>
                </a:lnTo>
                <a:lnTo>
                  <a:pt x="368" y="817"/>
                </a:lnTo>
                <a:lnTo>
                  <a:pt x="345" y="829"/>
                </a:lnTo>
                <a:lnTo>
                  <a:pt x="336" y="834"/>
                </a:lnTo>
                <a:lnTo>
                  <a:pt x="298" y="835"/>
                </a:lnTo>
                <a:lnTo>
                  <a:pt x="298" y="835"/>
                </a:lnTo>
                <a:lnTo>
                  <a:pt x="284" y="824"/>
                </a:lnTo>
                <a:lnTo>
                  <a:pt x="284" y="824"/>
                </a:lnTo>
                <a:lnTo>
                  <a:pt x="279" y="821"/>
                </a:lnTo>
                <a:lnTo>
                  <a:pt x="274" y="820"/>
                </a:lnTo>
                <a:lnTo>
                  <a:pt x="266" y="816"/>
                </a:lnTo>
                <a:lnTo>
                  <a:pt x="260" y="816"/>
                </a:lnTo>
                <a:lnTo>
                  <a:pt x="258" y="816"/>
                </a:lnTo>
                <a:lnTo>
                  <a:pt x="258" y="816"/>
                </a:lnTo>
                <a:lnTo>
                  <a:pt x="254" y="812"/>
                </a:lnTo>
                <a:lnTo>
                  <a:pt x="243" y="805"/>
                </a:lnTo>
                <a:lnTo>
                  <a:pt x="234" y="800"/>
                </a:lnTo>
                <a:lnTo>
                  <a:pt x="224" y="795"/>
                </a:lnTo>
                <a:lnTo>
                  <a:pt x="211" y="790"/>
                </a:lnTo>
                <a:lnTo>
                  <a:pt x="197" y="787"/>
                </a:lnTo>
                <a:lnTo>
                  <a:pt x="197" y="787"/>
                </a:lnTo>
                <a:lnTo>
                  <a:pt x="180" y="783"/>
                </a:lnTo>
                <a:lnTo>
                  <a:pt x="164" y="781"/>
                </a:lnTo>
                <a:lnTo>
                  <a:pt x="146" y="779"/>
                </a:lnTo>
                <a:lnTo>
                  <a:pt x="129" y="781"/>
                </a:lnTo>
                <a:lnTo>
                  <a:pt x="113" y="782"/>
                </a:lnTo>
                <a:lnTo>
                  <a:pt x="98" y="785"/>
                </a:lnTo>
                <a:lnTo>
                  <a:pt x="82" y="789"/>
                </a:lnTo>
                <a:lnTo>
                  <a:pt x="68" y="795"/>
                </a:lnTo>
                <a:lnTo>
                  <a:pt x="68" y="795"/>
                </a:lnTo>
                <a:lnTo>
                  <a:pt x="62" y="798"/>
                </a:lnTo>
                <a:lnTo>
                  <a:pt x="56" y="802"/>
                </a:lnTo>
                <a:lnTo>
                  <a:pt x="46" y="811"/>
                </a:lnTo>
                <a:lnTo>
                  <a:pt x="37" y="821"/>
                </a:lnTo>
                <a:lnTo>
                  <a:pt x="32" y="833"/>
                </a:lnTo>
                <a:lnTo>
                  <a:pt x="27" y="844"/>
                </a:lnTo>
                <a:lnTo>
                  <a:pt x="22" y="856"/>
                </a:lnTo>
                <a:lnTo>
                  <a:pt x="20" y="867"/>
                </a:lnTo>
                <a:lnTo>
                  <a:pt x="17" y="877"/>
                </a:lnTo>
                <a:lnTo>
                  <a:pt x="17" y="877"/>
                </a:lnTo>
                <a:lnTo>
                  <a:pt x="17" y="888"/>
                </a:lnTo>
                <a:lnTo>
                  <a:pt x="17" y="900"/>
                </a:lnTo>
                <a:lnTo>
                  <a:pt x="19" y="926"/>
                </a:lnTo>
                <a:lnTo>
                  <a:pt x="22" y="947"/>
                </a:lnTo>
                <a:lnTo>
                  <a:pt x="23" y="955"/>
                </a:lnTo>
                <a:lnTo>
                  <a:pt x="23" y="955"/>
                </a:lnTo>
                <a:lnTo>
                  <a:pt x="20" y="956"/>
                </a:lnTo>
                <a:lnTo>
                  <a:pt x="17" y="958"/>
                </a:lnTo>
                <a:lnTo>
                  <a:pt x="15" y="960"/>
                </a:lnTo>
                <a:lnTo>
                  <a:pt x="13" y="965"/>
                </a:lnTo>
                <a:lnTo>
                  <a:pt x="10" y="971"/>
                </a:lnTo>
                <a:lnTo>
                  <a:pt x="10" y="979"/>
                </a:lnTo>
                <a:lnTo>
                  <a:pt x="13" y="989"/>
                </a:lnTo>
                <a:lnTo>
                  <a:pt x="13" y="989"/>
                </a:lnTo>
                <a:lnTo>
                  <a:pt x="15" y="995"/>
                </a:lnTo>
                <a:lnTo>
                  <a:pt x="19" y="1001"/>
                </a:lnTo>
                <a:lnTo>
                  <a:pt x="22" y="1007"/>
                </a:lnTo>
                <a:lnTo>
                  <a:pt x="28" y="1012"/>
                </a:lnTo>
                <a:lnTo>
                  <a:pt x="41" y="1022"/>
                </a:lnTo>
                <a:lnTo>
                  <a:pt x="56" y="1032"/>
                </a:lnTo>
                <a:lnTo>
                  <a:pt x="73" y="1040"/>
                </a:lnTo>
                <a:lnTo>
                  <a:pt x="88" y="1046"/>
                </a:lnTo>
                <a:lnTo>
                  <a:pt x="102" y="1048"/>
                </a:lnTo>
                <a:lnTo>
                  <a:pt x="108" y="1048"/>
                </a:lnTo>
                <a:lnTo>
                  <a:pt x="114" y="1048"/>
                </a:lnTo>
                <a:lnTo>
                  <a:pt x="114" y="1048"/>
                </a:lnTo>
                <a:lnTo>
                  <a:pt x="131" y="1045"/>
                </a:lnTo>
                <a:lnTo>
                  <a:pt x="141" y="1041"/>
                </a:lnTo>
                <a:lnTo>
                  <a:pt x="150" y="1038"/>
                </a:lnTo>
                <a:lnTo>
                  <a:pt x="157" y="1034"/>
                </a:lnTo>
                <a:lnTo>
                  <a:pt x="157" y="1034"/>
                </a:lnTo>
                <a:lnTo>
                  <a:pt x="166" y="1028"/>
                </a:lnTo>
                <a:lnTo>
                  <a:pt x="178" y="1021"/>
                </a:lnTo>
                <a:lnTo>
                  <a:pt x="200" y="1006"/>
                </a:lnTo>
                <a:lnTo>
                  <a:pt x="200" y="1006"/>
                </a:lnTo>
                <a:lnTo>
                  <a:pt x="201" y="1006"/>
                </a:lnTo>
                <a:lnTo>
                  <a:pt x="204" y="1006"/>
                </a:lnTo>
                <a:lnTo>
                  <a:pt x="208" y="1009"/>
                </a:lnTo>
                <a:lnTo>
                  <a:pt x="213" y="1014"/>
                </a:lnTo>
                <a:lnTo>
                  <a:pt x="218" y="1021"/>
                </a:lnTo>
                <a:lnTo>
                  <a:pt x="227" y="1033"/>
                </a:lnTo>
                <a:lnTo>
                  <a:pt x="231" y="1038"/>
                </a:lnTo>
                <a:lnTo>
                  <a:pt x="232" y="1038"/>
                </a:lnTo>
                <a:lnTo>
                  <a:pt x="233" y="1038"/>
                </a:lnTo>
                <a:lnTo>
                  <a:pt x="233" y="1038"/>
                </a:lnTo>
                <a:lnTo>
                  <a:pt x="236" y="1037"/>
                </a:lnTo>
                <a:lnTo>
                  <a:pt x="237" y="1035"/>
                </a:lnTo>
                <a:lnTo>
                  <a:pt x="238" y="1034"/>
                </a:lnTo>
                <a:lnTo>
                  <a:pt x="238" y="1031"/>
                </a:lnTo>
                <a:lnTo>
                  <a:pt x="238" y="1031"/>
                </a:lnTo>
                <a:lnTo>
                  <a:pt x="238" y="1027"/>
                </a:lnTo>
                <a:lnTo>
                  <a:pt x="236" y="1022"/>
                </a:lnTo>
                <a:lnTo>
                  <a:pt x="229" y="1011"/>
                </a:lnTo>
                <a:lnTo>
                  <a:pt x="217" y="995"/>
                </a:lnTo>
                <a:lnTo>
                  <a:pt x="245" y="965"/>
                </a:lnTo>
                <a:lnTo>
                  <a:pt x="245" y="965"/>
                </a:lnTo>
                <a:lnTo>
                  <a:pt x="249" y="963"/>
                </a:lnTo>
                <a:lnTo>
                  <a:pt x="254" y="961"/>
                </a:lnTo>
                <a:lnTo>
                  <a:pt x="254" y="961"/>
                </a:lnTo>
                <a:lnTo>
                  <a:pt x="256" y="961"/>
                </a:lnTo>
                <a:lnTo>
                  <a:pt x="258" y="963"/>
                </a:lnTo>
                <a:lnTo>
                  <a:pt x="264" y="972"/>
                </a:lnTo>
                <a:lnTo>
                  <a:pt x="273" y="984"/>
                </a:lnTo>
                <a:lnTo>
                  <a:pt x="273" y="984"/>
                </a:lnTo>
                <a:lnTo>
                  <a:pt x="274" y="985"/>
                </a:lnTo>
                <a:lnTo>
                  <a:pt x="276" y="984"/>
                </a:lnTo>
                <a:lnTo>
                  <a:pt x="278" y="982"/>
                </a:lnTo>
                <a:lnTo>
                  <a:pt x="278" y="980"/>
                </a:lnTo>
                <a:lnTo>
                  <a:pt x="278" y="980"/>
                </a:lnTo>
                <a:lnTo>
                  <a:pt x="278" y="975"/>
                </a:lnTo>
                <a:lnTo>
                  <a:pt x="276" y="967"/>
                </a:lnTo>
                <a:lnTo>
                  <a:pt x="271" y="958"/>
                </a:lnTo>
                <a:lnTo>
                  <a:pt x="271" y="958"/>
                </a:lnTo>
                <a:lnTo>
                  <a:pt x="274" y="958"/>
                </a:lnTo>
                <a:lnTo>
                  <a:pt x="278" y="958"/>
                </a:lnTo>
                <a:lnTo>
                  <a:pt x="278" y="958"/>
                </a:lnTo>
                <a:lnTo>
                  <a:pt x="284" y="962"/>
                </a:lnTo>
                <a:lnTo>
                  <a:pt x="287" y="965"/>
                </a:lnTo>
                <a:lnTo>
                  <a:pt x="291" y="966"/>
                </a:lnTo>
                <a:lnTo>
                  <a:pt x="291" y="966"/>
                </a:lnTo>
                <a:lnTo>
                  <a:pt x="293" y="967"/>
                </a:lnTo>
                <a:lnTo>
                  <a:pt x="295" y="968"/>
                </a:lnTo>
                <a:lnTo>
                  <a:pt x="296" y="968"/>
                </a:lnTo>
                <a:lnTo>
                  <a:pt x="297" y="967"/>
                </a:lnTo>
                <a:lnTo>
                  <a:pt x="299" y="961"/>
                </a:lnTo>
                <a:lnTo>
                  <a:pt x="299" y="961"/>
                </a:lnTo>
                <a:lnTo>
                  <a:pt x="305" y="947"/>
                </a:lnTo>
                <a:lnTo>
                  <a:pt x="308" y="942"/>
                </a:lnTo>
                <a:lnTo>
                  <a:pt x="312" y="939"/>
                </a:lnTo>
                <a:lnTo>
                  <a:pt x="312" y="939"/>
                </a:lnTo>
                <a:lnTo>
                  <a:pt x="316" y="936"/>
                </a:lnTo>
                <a:lnTo>
                  <a:pt x="317" y="935"/>
                </a:lnTo>
                <a:lnTo>
                  <a:pt x="319" y="933"/>
                </a:lnTo>
                <a:lnTo>
                  <a:pt x="322" y="928"/>
                </a:lnTo>
                <a:lnTo>
                  <a:pt x="322" y="928"/>
                </a:lnTo>
                <a:lnTo>
                  <a:pt x="324" y="925"/>
                </a:lnTo>
                <a:lnTo>
                  <a:pt x="326" y="922"/>
                </a:lnTo>
                <a:lnTo>
                  <a:pt x="330" y="921"/>
                </a:lnTo>
                <a:lnTo>
                  <a:pt x="331" y="921"/>
                </a:lnTo>
                <a:lnTo>
                  <a:pt x="331" y="919"/>
                </a:lnTo>
                <a:lnTo>
                  <a:pt x="329" y="910"/>
                </a:lnTo>
                <a:lnTo>
                  <a:pt x="329" y="910"/>
                </a:lnTo>
                <a:lnTo>
                  <a:pt x="324" y="892"/>
                </a:lnTo>
                <a:lnTo>
                  <a:pt x="324" y="892"/>
                </a:lnTo>
                <a:lnTo>
                  <a:pt x="361" y="882"/>
                </a:lnTo>
                <a:lnTo>
                  <a:pt x="430" y="863"/>
                </a:lnTo>
                <a:lnTo>
                  <a:pt x="430" y="863"/>
                </a:lnTo>
                <a:lnTo>
                  <a:pt x="450" y="856"/>
                </a:lnTo>
                <a:lnTo>
                  <a:pt x="475" y="847"/>
                </a:lnTo>
                <a:lnTo>
                  <a:pt x="529" y="822"/>
                </a:lnTo>
                <a:lnTo>
                  <a:pt x="574" y="801"/>
                </a:lnTo>
                <a:lnTo>
                  <a:pt x="593" y="791"/>
                </a:lnTo>
                <a:lnTo>
                  <a:pt x="593" y="791"/>
                </a:lnTo>
                <a:lnTo>
                  <a:pt x="664" y="879"/>
                </a:lnTo>
                <a:lnTo>
                  <a:pt x="664" y="879"/>
                </a:lnTo>
                <a:lnTo>
                  <a:pt x="680" y="901"/>
                </a:lnTo>
                <a:lnTo>
                  <a:pt x="680" y="901"/>
                </a:lnTo>
                <a:lnTo>
                  <a:pt x="688" y="914"/>
                </a:lnTo>
                <a:lnTo>
                  <a:pt x="693" y="922"/>
                </a:lnTo>
                <a:lnTo>
                  <a:pt x="693" y="922"/>
                </a:lnTo>
                <a:lnTo>
                  <a:pt x="667" y="961"/>
                </a:lnTo>
                <a:lnTo>
                  <a:pt x="667" y="961"/>
                </a:lnTo>
                <a:lnTo>
                  <a:pt x="661" y="971"/>
                </a:lnTo>
                <a:lnTo>
                  <a:pt x="657" y="980"/>
                </a:lnTo>
                <a:lnTo>
                  <a:pt x="648" y="998"/>
                </a:lnTo>
                <a:lnTo>
                  <a:pt x="642" y="1017"/>
                </a:lnTo>
                <a:lnTo>
                  <a:pt x="642" y="1017"/>
                </a:lnTo>
                <a:lnTo>
                  <a:pt x="636" y="1018"/>
                </a:lnTo>
                <a:lnTo>
                  <a:pt x="625" y="1022"/>
                </a:lnTo>
                <a:lnTo>
                  <a:pt x="618" y="1026"/>
                </a:lnTo>
                <a:lnTo>
                  <a:pt x="612" y="1031"/>
                </a:lnTo>
                <a:lnTo>
                  <a:pt x="607" y="1035"/>
                </a:lnTo>
                <a:lnTo>
                  <a:pt x="603" y="1041"/>
                </a:lnTo>
                <a:lnTo>
                  <a:pt x="603" y="1041"/>
                </a:lnTo>
                <a:lnTo>
                  <a:pt x="603" y="1047"/>
                </a:lnTo>
                <a:lnTo>
                  <a:pt x="606" y="1052"/>
                </a:lnTo>
                <a:lnTo>
                  <a:pt x="609" y="1055"/>
                </a:lnTo>
                <a:lnTo>
                  <a:pt x="615" y="1059"/>
                </a:lnTo>
                <a:lnTo>
                  <a:pt x="631" y="1065"/>
                </a:lnTo>
                <a:lnTo>
                  <a:pt x="647" y="1071"/>
                </a:lnTo>
                <a:lnTo>
                  <a:pt x="647" y="1071"/>
                </a:lnTo>
                <a:lnTo>
                  <a:pt x="664" y="1077"/>
                </a:lnTo>
                <a:lnTo>
                  <a:pt x="675" y="1080"/>
                </a:lnTo>
                <a:lnTo>
                  <a:pt x="687" y="1084"/>
                </a:lnTo>
                <a:lnTo>
                  <a:pt x="687" y="1084"/>
                </a:lnTo>
                <a:lnTo>
                  <a:pt x="690" y="1087"/>
                </a:lnTo>
                <a:lnTo>
                  <a:pt x="692" y="1092"/>
                </a:lnTo>
                <a:lnTo>
                  <a:pt x="695" y="1097"/>
                </a:lnTo>
                <a:lnTo>
                  <a:pt x="701" y="1103"/>
                </a:lnTo>
                <a:lnTo>
                  <a:pt x="710" y="1107"/>
                </a:lnTo>
                <a:lnTo>
                  <a:pt x="721" y="1113"/>
                </a:lnTo>
                <a:lnTo>
                  <a:pt x="734" y="1117"/>
                </a:lnTo>
                <a:lnTo>
                  <a:pt x="734" y="1117"/>
                </a:lnTo>
                <a:lnTo>
                  <a:pt x="756" y="1119"/>
                </a:lnTo>
                <a:lnTo>
                  <a:pt x="784" y="1123"/>
                </a:lnTo>
                <a:lnTo>
                  <a:pt x="851" y="1127"/>
                </a:lnTo>
                <a:lnTo>
                  <a:pt x="917" y="1130"/>
                </a:lnTo>
                <a:lnTo>
                  <a:pt x="961" y="1131"/>
                </a:lnTo>
                <a:lnTo>
                  <a:pt x="961" y="1131"/>
                </a:lnTo>
                <a:lnTo>
                  <a:pt x="1032" y="1129"/>
                </a:lnTo>
                <a:lnTo>
                  <a:pt x="1066" y="1127"/>
                </a:lnTo>
                <a:lnTo>
                  <a:pt x="1077" y="1127"/>
                </a:lnTo>
                <a:lnTo>
                  <a:pt x="1083" y="1129"/>
                </a:lnTo>
                <a:lnTo>
                  <a:pt x="1083" y="1129"/>
                </a:lnTo>
                <a:lnTo>
                  <a:pt x="1088" y="1130"/>
                </a:lnTo>
                <a:lnTo>
                  <a:pt x="1094" y="1131"/>
                </a:lnTo>
                <a:lnTo>
                  <a:pt x="1096" y="1131"/>
                </a:lnTo>
                <a:lnTo>
                  <a:pt x="1099" y="1133"/>
                </a:lnTo>
                <a:lnTo>
                  <a:pt x="1102" y="1136"/>
                </a:lnTo>
                <a:lnTo>
                  <a:pt x="1103" y="1139"/>
                </a:lnTo>
                <a:lnTo>
                  <a:pt x="1103" y="1139"/>
                </a:lnTo>
                <a:lnTo>
                  <a:pt x="1111" y="1156"/>
                </a:lnTo>
                <a:lnTo>
                  <a:pt x="1114" y="1162"/>
                </a:lnTo>
                <a:lnTo>
                  <a:pt x="1118" y="1165"/>
                </a:lnTo>
                <a:lnTo>
                  <a:pt x="1121" y="1167"/>
                </a:lnTo>
                <a:lnTo>
                  <a:pt x="1121" y="1167"/>
                </a:lnTo>
                <a:lnTo>
                  <a:pt x="1126" y="1169"/>
                </a:lnTo>
                <a:lnTo>
                  <a:pt x="1129" y="1169"/>
                </a:lnTo>
                <a:lnTo>
                  <a:pt x="1133" y="1169"/>
                </a:lnTo>
                <a:lnTo>
                  <a:pt x="1136" y="1167"/>
                </a:lnTo>
                <a:lnTo>
                  <a:pt x="1140" y="1164"/>
                </a:lnTo>
                <a:lnTo>
                  <a:pt x="1141" y="1160"/>
                </a:lnTo>
                <a:lnTo>
                  <a:pt x="1141" y="1160"/>
                </a:lnTo>
                <a:lnTo>
                  <a:pt x="1140" y="1158"/>
                </a:lnTo>
                <a:lnTo>
                  <a:pt x="1139" y="1156"/>
                </a:lnTo>
                <a:lnTo>
                  <a:pt x="1140" y="1155"/>
                </a:lnTo>
                <a:lnTo>
                  <a:pt x="1141" y="1153"/>
                </a:lnTo>
                <a:lnTo>
                  <a:pt x="1146" y="1151"/>
                </a:lnTo>
                <a:lnTo>
                  <a:pt x="1146" y="1151"/>
                </a:lnTo>
                <a:lnTo>
                  <a:pt x="1154" y="1149"/>
                </a:lnTo>
                <a:lnTo>
                  <a:pt x="1164" y="1146"/>
                </a:lnTo>
                <a:lnTo>
                  <a:pt x="1167" y="1145"/>
                </a:lnTo>
                <a:lnTo>
                  <a:pt x="1171" y="1144"/>
                </a:lnTo>
                <a:lnTo>
                  <a:pt x="1173" y="1145"/>
                </a:lnTo>
                <a:lnTo>
                  <a:pt x="1174" y="1147"/>
                </a:lnTo>
                <a:lnTo>
                  <a:pt x="1174" y="1147"/>
                </a:lnTo>
                <a:lnTo>
                  <a:pt x="1173" y="1152"/>
                </a:lnTo>
                <a:lnTo>
                  <a:pt x="1172" y="1156"/>
                </a:lnTo>
                <a:lnTo>
                  <a:pt x="1172" y="1159"/>
                </a:lnTo>
                <a:lnTo>
                  <a:pt x="1172" y="1164"/>
                </a:lnTo>
                <a:lnTo>
                  <a:pt x="1173" y="1167"/>
                </a:lnTo>
                <a:lnTo>
                  <a:pt x="1178" y="1170"/>
                </a:lnTo>
                <a:lnTo>
                  <a:pt x="1186" y="1172"/>
                </a:lnTo>
                <a:lnTo>
                  <a:pt x="1198" y="1175"/>
                </a:lnTo>
                <a:lnTo>
                  <a:pt x="1198" y="1175"/>
                </a:lnTo>
                <a:lnTo>
                  <a:pt x="1213" y="1175"/>
                </a:lnTo>
                <a:lnTo>
                  <a:pt x="1227" y="1173"/>
                </a:lnTo>
                <a:lnTo>
                  <a:pt x="1239" y="1171"/>
                </a:lnTo>
                <a:lnTo>
                  <a:pt x="1252" y="1167"/>
                </a:lnTo>
                <a:lnTo>
                  <a:pt x="1263" y="1163"/>
                </a:lnTo>
                <a:lnTo>
                  <a:pt x="1273" y="1157"/>
                </a:lnTo>
                <a:lnTo>
                  <a:pt x="1284" y="1150"/>
                </a:lnTo>
                <a:lnTo>
                  <a:pt x="1293" y="1143"/>
                </a:lnTo>
                <a:lnTo>
                  <a:pt x="1293" y="1143"/>
                </a:lnTo>
                <a:lnTo>
                  <a:pt x="1302" y="1134"/>
                </a:lnTo>
                <a:lnTo>
                  <a:pt x="1309" y="1126"/>
                </a:lnTo>
                <a:lnTo>
                  <a:pt x="1322" y="1107"/>
                </a:lnTo>
                <a:lnTo>
                  <a:pt x="1331" y="1091"/>
                </a:lnTo>
                <a:lnTo>
                  <a:pt x="1338" y="1080"/>
                </a:lnTo>
                <a:lnTo>
                  <a:pt x="1338" y="1080"/>
                </a:lnTo>
                <a:lnTo>
                  <a:pt x="1346" y="1072"/>
                </a:lnTo>
                <a:lnTo>
                  <a:pt x="1353" y="1066"/>
                </a:lnTo>
                <a:lnTo>
                  <a:pt x="1356" y="1063"/>
                </a:lnTo>
                <a:lnTo>
                  <a:pt x="1358" y="1059"/>
                </a:lnTo>
                <a:lnTo>
                  <a:pt x="1358" y="1057"/>
                </a:lnTo>
                <a:lnTo>
                  <a:pt x="1356" y="1053"/>
                </a:lnTo>
                <a:lnTo>
                  <a:pt x="1356" y="1053"/>
                </a:lnTo>
                <a:lnTo>
                  <a:pt x="1349" y="1048"/>
                </a:lnTo>
                <a:lnTo>
                  <a:pt x="1337" y="1042"/>
                </a:lnTo>
                <a:lnTo>
                  <a:pt x="1323" y="1037"/>
                </a:lnTo>
                <a:lnTo>
                  <a:pt x="1309" y="1032"/>
                </a:lnTo>
                <a:lnTo>
                  <a:pt x="1309" y="1032"/>
                </a:lnTo>
                <a:lnTo>
                  <a:pt x="1318" y="1025"/>
                </a:lnTo>
                <a:lnTo>
                  <a:pt x="1323" y="1020"/>
                </a:lnTo>
                <a:lnTo>
                  <a:pt x="1324" y="1019"/>
                </a:lnTo>
                <a:lnTo>
                  <a:pt x="1325" y="1017"/>
                </a:lnTo>
                <a:lnTo>
                  <a:pt x="1324" y="1012"/>
                </a:lnTo>
                <a:lnTo>
                  <a:pt x="1324" y="1012"/>
                </a:lnTo>
                <a:lnTo>
                  <a:pt x="1322" y="1005"/>
                </a:lnTo>
                <a:lnTo>
                  <a:pt x="1318" y="996"/>
                </a:lnTo>
                <a:lnTo>
                  <a:pt x="1314" y="993"/>
                </a:lnTo>
                <a:lnTo>
                  <a:pt x="1311" y="991"/>
                </a:lnTo>
                <a:lnTo>
                  <a:pt x="1306" y="988"/>
                </a:lnTo>
                <a:lnTo>
                  <a:pt x="1300" y="987"/>
                </a:lnTo>
                <a:lnTo>
                  <a:pt x="1300" y="987"/>
                </a:lnTo>
                <a:lnTo>
                  <a:pt x="1286" y="986"/>
                </a:lnTo>
                <a:lnTo>
                  <a:pt x="1273" y="986"/>
                </a:lnTo>
                <a:lnTo>
                  <a:pt x="1261" y="987"/>
                </a:lnTo>
                <a:lnTo>
                  <a:pt x="1261" y="987"/>
                </a:lnTo>
                <a:lnTo>
                  <a:pt x="1251" y="985"/>
                </a:lnTo>
                <a:lnTo>
                  <a:pt x="1240" y="982"/>
                </a:lnTo>
                <a:lnTo>
                  <a:pt x="1230" y="979"/>
                </a:lnTo>
                <a:lnTo>
                  <a:pt x="1230" y="979"/>
                </a:lnTo>
                <a:lnTo>
                  <a:pt x="1220" y="974"/>
                </a:lnTo>
                <a:lnTo>
                  <a:pt x="1212" y="972"/>
                </a:lnTo>
                <a:lnTo>
                  <a:pt x="1193" y="968"/>
                </a:lnTo>
                <a:lnTo>
                  <a:pt x="1193" y="968"/>
                </a:lnTo>
                <a:lnTo>
                  <a:pt x="1169" y="965"/>
                </a:lnTo>
                <a:lnTo>
                  <a:pt x="1156" y="962"/>
                </a:lnTo>
                <a:lnTo>
                  <a:pt x="1156" y="962"/>
                </a:lnTo>
                <a:lnTo>
                  <a:pt x="1156" y="963"/>
                </a:lnTo>
                <a:lnTo>
                  <a:pt x="1156" y="966"/>
                </a:lnTo>
                <a:lnTo>
                  <a:pt x="1155" y="967"/>
                </a:lnTo>
                <a:lnTo>
                  <a:pt x="1154" y="967"/>
                </a:lnTo>
                <a:lnTo>
                  <a:pt x="1146" y="965"/>
                </a:lnTo>
                <a:lnTo>
                  <a:pt x="1146" y="965"/>
                </a:lnTo>
                <a:lnTo>
                  <a:pt x="1120" y="952"/>
                </a:lnTo>
                <a:lnTo>
                  <a:pt x="1090" y="936"/>
                </a:lnTo>
                <a:lnTo>
                  <a:pt x="1090" y="936"/>
                </a:lnTo>
                <a:lnTo>
                  <a:pt x="1108" y="928"/>
                </a:lnTo>
                <a:lnTo>
                  <a:pt x="1118" y="923"/>
                </a:lnTo>
                <a:lnTo>
                  <a:pt x="1125" y="917"/>
                </a:lnTo>
                <a:lnTo>
                  <a:pt x="1125" y="917"/>
                </a:lnTo>
                <a:lnTo>
                  <a:pt x="1131" y="912"/>
                </a:lnTo>
                <a:lnTo>
                  <a:pt x="1136" y="904"/>
                </a:lnTo>
                <a:lnTo>
                  <a:pt x="1141" y="896"/>
                </a:lnTo>
                <a:lnTo>
                  <a:pt x="1146" y="888"/>
                </a:lnTo>
                <a:lnTo>
                  <a:pt x="1154" y="869"/>
                </a:lnTo>
                <a:lnTo>
                  <a:pt x="1160" y="848"/>
                </a:lnTo>
                <a:lnTo>
                  <a:pt x="1165" y="827"/>
                </a:lnTo>
                <a:lnTo>
                  <a:pt x="1168" y="808"/>
                </a:lnTo>
                <a:lnTo>
                  <a:pt x="1169" y="791"/>
                </a:lnTo>
                <a:lnTo>
                  <a:pt x="1171" y="779"/>
                </a:lnTo>
                <a:lnTo>
                  <a:pt x="1171" y="779"/>
                </a:lnTo>
                <a:lnTo>
                  <a:pt x="1168" y="739"/>
                </a:lnTo>
                <a:lnTo>
                  <a:pt x="1167" y="719"/>
                </a:lnTo>
                <a:lnTo>
                  <a:pt x="1167" y="719"/>
                </a:lnTo>
                <a:lnTo>
                  <a:pt x="1171" y="716"/>
                </a:lnTo>
                <a:lnTo>
                  <a:pt x="1179" y="705"/>
                </a:lnTo>
                <a:lnTo>
                  <a:pt x="1184" y="700"/>
                </a:lnTo>
                <a:lnTo>
                  <a:pt x="1186" y="695"/>
                </a:lnTo>
                <a:lnTo>
                  <a:pt x="1187" y="690"/>
                </a:lnTo>
                <a:lnTo>
                  <a:pt x="1187" y="687"/>
                </a:lnTo>
                <a:lnTo>
                  <a:pt x="1186" y="686"/>
                </a:lnTo>
                <a:lnTo>
                  <a:pt x="1186" y="686"/>
                </a:lnTo>
                <a:lnTo>
                  <a:pt x="1166" y="669"/>
                </a:lnTo>
                <a:lnTo>
                  <a:pt x="1151" y="657"/>
                </a:lnTo>
                <a:lnTo>
                  <a:pt x="1151" y="657"/>
                </a:lnTo>
                <a:lnTo>
                  <a:pt x="1123" y="608"/>
                </a:lnTo>
                <a:lnTo>
                  <a:pt x="1103" y="575"/>
                </a:lnTo>
                <a:lnTo>
                  <a:pt x="1096" y="565"/>
                </a:lnTo>
                <a:lnTo>
                  <a:pt x="1094" y="560"/>
                </a:lnTo>
                <a:lnTo>
                  <a:pt x="1094" y="560"/>
                </a:lnTo>
                <a:lnTo>
                  <a:pt x="1089" y="558"/>
                </a:lnTo>
                <a:lnTo>
                  <a:pt x="1085" y="552"/>
                </a:lnTo>
                <a:lnTo>
                  <a:pt x="1077" y="544"/>
                </a:lnTo>
                <a:lnTo>
                  <a:pt x="1077" y="544"/>
                </a:lnTo>
                <a:lnTo>
                  <a:pt x="1077" y="538"/>
                </a:lnTo>
                <a:lnTo>
                  <a:pt x="1076" y="520"/>
                </a:lnTo>
                <a:lnTo>
                  <a:pt x="1076" y="520"/>
                </a:lnTo>
                <a:lnTo>
                  <a:pt x="1075" y="514"/>
                </a:lnTo>
                <a:lnTo>
                  <a:pt x="1074" y="507"/>
                </a:lnTo>
                <a:lnTo>
                  <a:pt x="1067" y="491"/>
                </a:lnTo>
                <a:lnTo>
                  <a:pt x="1057" y="470"/>
                </a:lnTo>
                <a:lnTo>
                  <a:pt x="1044" y="446"/>
                </a:lnTo>
                <a:lnTo>
                  <a:pt x="1044" y="446"/>
                </a:lnTo>
                <a:lnTo>
                  <a:pt x="1030" y="422"/>
                </a:lnTo>
                <a:lnTo>
                  <a:pt x="1019" y="404"/>
                </a:lnTo>
                <a:lnTo>
                  <a:pt x="1006" y="388"/>
                </a:lnTo>
                <a:lnTo>
                  <a:pt x="991" y="368"/>
                </a:lnTo>
                <a:lnTo>
                  <a:pt x="991" y="368"/>
                </a:lnTo>
                <a:lnTo>
                  <a:pt x="984" y="357"/>
                </a:lnTo>
                <a:lnTo>
                  <a:pt x="974" y="345"/>
                </a:lnTo>
                <a:lnTo>
                  <a:pt x="954" y="324"/>
                </a:lnTo>
                <a:lnTo>
                  <a:pt x="937" y="309"/>
                </a:lnTo>
                <a:lnTo>
                  <a:pt x="931" y="303"/>
                </a:lnTo>
                <a:lnTo>
                  <a:pt x="931" y="303"/>
                </a:lnTo>
                <a:lnTo>
                  <a:pt x="925" y="296"/>
                </a:lnTo>
                <a:lnTo>
                  <a:pt x="912" y="278"/>
                </a:lnTo>
                <a:lnTo>
                  <a:pt x="892" y="257"/>
                </a:lnTo>
                <a:lnTo>
                  <a:pt x="882" y="246"/>
                </a:lnTo>
                <a:lnTo>
                  <a:pt x="871" y="237"/>
                </a:lnTo>
                <a:lnTo>
                  <a:pt x="871" y="237"/>
                </a:lnTo>
                <a:lnTo>
                  <a:pt x="861" y="230"/>
                </a:lnTo>
                <a:lnTo>
                  <a:pt x="850" y="223"/>
                </a:lnTo>
                <a:lnTo>
                  <a:pt x="832" y="213"/>
                </a:lnTo>
                <a:lnTo>
                  <a:pt x="820" y="207"/>
                </a:lnTo>
                <a:lnTo>
                  <a:pt x="816" y="205"/>
                </a:lnTo>
                <a:lnTo>
                  <a:pt x="816" y="205"/>
                </a:lnTo>
                <a:lnTo>
                  <a:pt x="815" y="171"/>
                </a:lnTo>
                <a:lnTo>
                  <a:pt x="815" y="146"/>
                </a:lnTo>
                <a:lnTo>
                  <a:pt x="813" y="134"/>
                </a:lnTo>
                <a:lnTo>
                  <a:pt x="813" y="134"/>
                </a:lnTo>
                <a:lnTo>
                  <a:pt x="809" y="124"/>
                </a:lnTo>
                <a:lnTo>
                  <a:pt x="805" y="115"/>
                </a:lnTo>
                <a:lnTo>
                  <a:pt x="803" y="110"/>
                </a:lnTo>
                <a:lnTo>
                  <a:pt x="803" y="110"/>
                </a:lnTo>
                <a:lnTo>
                  <a:pt x="803" y="98"/>
                </a:lnTo>
                <a:lnTo>
                  <a:pt x="802" y="84"/>
                </a:lnTo>
                <a:lnTo>
                  <a:pt x="802" y="84"/>
                </a:lnTo>
                <a:lnTo>
                  <a:pt x="799" y="65"/>
                </a:lnTo>
                <a:lnTo>
                  <a:pt x="797" y="57"/>
                </a:lnTo>
                <a:lnTo>
                  <a:pt x="794" y="48"/>
                </a:lnTo>
                <a:lnTo>
                  <a:pt x="794" y="48"/>
                </a:lnTo>
                <a:lnTo>
                  <a:pt x="790" y="45"/>
                </a:lnTo>
                <a:lnTo>
                  <a:pt x="783" y="40"/>
                </a:lnTo>
                <a:lnTo>
                  <a:pt x="772" y="34"/>
                </a:lnTo>
                <a:lnTo>
                  <a:pt x="759" y="29"/>
                </a:lnTo>
                <a:lnTo>
                  <a:pt x="746" y="25"/>
                </a:lnTo>
                <a:lnTo>
                  <a:pt x="733" y="20"/>
                </a:lnTo>
                <a:lnTo>
                  <a:pt x="721" y="18"/>
                </a:lnTo>
                <a:lnTo>
                  <a:pt x="712" y="16"/>
                </a:lnTo>
                <a:lnTo>
                  <a:pt x="712" y="16"/>
                </a:lnTo>
                <a:lnTo>
                  <a:pt x="682" y="18"/>
                </a:lnTo>
                <a:lnTo>
                  <a:pt x="668" y="16"/>
                </a:lnTo>
                <a:lnTo>
                  <a:pt x="668" y="16"/>
                </a:lnTo>
                <a:lnTo>
                  <a:pt x="657" y="11"/>
                </a:lnTo>
                <a:lnTo>
                  <a:pt x="647" y="7"/>
                </a:lnTo>
                <a:lnTo>
                  <a:pt x="642" y="5"/>
                </a:lnTo>
                <a:lnTo>
                  <a:pt x="642" y="5"/>
                </a:lnTo>
                <a:lnTo>
                  <a:pt x="639" y="3"/>
                </a:lnTo>
                <a:lnTo>
                  <a:pt x="633" y="1"/>
                </a:lnTo>
                <a:lnTo>
                  <a:pt x="629" y="0"/>
                </a:lnTo>
                <a:lnTo>
                  <a:pt x="627" y="0"/>
                </a:lnTo>
                <a:lnTo>
                  <a:pt x="625" y="1"/>
                </a:lnTo>
                <a:lnTo>
                  <a:pt x="624" y="5"/>
                </a:lnTo>
                <a:lnTo>
                  <a:pt x="624" y="5"/>
                </a:lnTo>
                <a:lnTo>
                  <a:pt x="622" y="12"/>
                </a:lnTo>
                <a:lnTo>
                  <a:pt x="622" y="18"/>
                </a:lnTo>
                <a:lnTo>
                  <a:pt x="625" y="22"/>
                </a:lnTo>
                <a:lnTo>
                  <a:pt x="625" y="22"/>
                </a:lnTo>
                <a:lnTo>
                  <a:pt x="621" y="26"/>
                </a:lnTo>
                <a:lnTo>
                  <a:pt x="616" y="29"/>
                </a:lnTo>
                <a:lnTo>
                  <a:pt x="611" y="33"/>
                </a:lnTo>
                <a:lnTo>
                  <a:pt x="611" y="33"/>
                </a:lnTo>
                <a:lnTo>
                  <a:pt x="598" y="40"/>
                </a:lnTo>
                <a:lnTo>
                  <a:pt x="593" y="44"/>
                </a:lnTo>
                <a:lnTo>
                  <a:pt x="589" y="45"/>
                </a:lnTo>
                <a:lnTo>
                  <a:pt x="589" y="45"/>
                </a:lnTo>
                <a:lnTo>
                  <a:pt x="583" y="47"/>
                </a:lnTo>
                <a:lnTo>
                  <a:pt x="580" y="48"/>
                </a:lnTo>
                <a:lnTo>
                  <a:pt x="578" y="47"/>
                </a:lnTo>
                <a:lnTo>
                  <a:pt x="578" y="47"/>
                </a:lnTo>
                <a:lnTo>
                  <a:pt x="578" y="47"/>
                </a:lnTo>
                <a:lnTo>
                  <a:pt x="576" y="39"/>
                </a:lnTo>
                <a:lnTo>
                  <a:pt x="576" y="33"/>
                </a:lnTo>
                <a:lnTo>
                  <a:pt x="574" y="29"/>
                </a:lnTo>
                <a:lnTo>
                  <a:pt x="574" y="29"/>
                </a:lnTo>
                <a:lnTo>
                  <a:pt x="572" y="25"/>
                </a:lnTo>
                <a:lnTo>
                  <a:pt x="568" y="19"/>
                </a:lnTo>
                <a:lnTo>
                  <a:pt x="566" y="18"/>
                </a:lnTo>
                <a:lnTo>
                  <a:pt x="563" y="16"/>
                </a:lnTo>
                <a:lnTo>
                  <a:pt x="560" y="16"/>
                </a:lnTo>
                <a:lnTo>
                  <a:pt x="555" y="19"/>
                </a:lnTo>
                <a:lnTo>
                  <a:pt x="555" y="19"/>
                </a:lnTo>
                <a:lnTo>
                  <a:pt x="550" y="22"/>
                </a:lnTo>
                <a:lnTo>
                  <a:pt x="547" y="26"/>
                </a:lnTo>
                <a:lnTo>
                  <a:pt x="546" y="32"/>
                </a:lnTo>
                <a:lnTo>
                  <a:pt x="545" y="36"/>
                </a:lnTo>
                <a:lnTo>
                  <a:pt x="545" y="46"/>
                </a:lnTo>
                <a:lnTo>
                  <a:pt x="545" y="49"/>
                </a:lnTo>
                <a:lnTo>
                  <a:pt x="545" y="49"/>
                </a:lnTo>
                <a:lnTo>
                  <a:pt x="522" y="66"/>
                </a:lnTo>
                <a:lnTo>
                  <a:pt x="494" y="87"/>
                </a:lnTo>
                <a:lnTo>
                  <a:pt x="494" y="87"/>
                </a:lnTo>
                <a:lnTo>
                  <a:pt x="490" y="92"/>
                </a:lnTo>
                <a:lnTo>
                  <a:pt x="487" y="101"/>
                </a:lnTo>
                <a:lnTo>
                  <a:pt x="478" y="126"/>
                </a:lnTo>
                <a:lnTo>
                  <a:pt x="473" y="151"/>
                </a:lnTo>
                <a:lnTo>
                  <a:pt x="471" y="165"/>
                </a:lnTo>
                <a:lnTo>
                  <a:pt x="471" y="165"/>
                </a:lnTo>
                <a:lnTo>
                  <a:pt x="471" y="176"/>
                </a:lnTo>
                <a:lnTo>
                  <a:pt x="473" y="179"/>
                </a:lnTo>
                <a:lnTo>
                  <a:pt x="474" y="182"/>
                </a:lnTo>
                <a:lnTo>
                  <a:pt x="474" y="182"/>
                </a:lnTo>
                <a:lnTo>
                  <a:pt x="483" y="185"/>
                </a:lnTo>
                <a:lnTo>
                  <a:pt x="489" y="187"/>
                </a:lnTo>
                <a:lnTo>
                  <a:pt x="495" y="189"/>
                </a:lnTo>
                <a:lnTo>
                  <a:pt x="495" y="189"/>
                </a:lnTo>
                <a:lnTo>
                  <a:pt x="515" y="189"/>
                </a:lnTo>
                <a:lnTo>
                  <a:pt x="528" y="189"/>
                </a:lnTo>
                <a:lnTo>
                  <a:pt x="530" y="197"/>
                </a:lnTo>
                <a:lnTo>
                  <a:pt x="530" y="197"/>
                </a:lnTo>
                <a:lnTo>
                  <a:pt x="519" y="200"/>
                </a:lnTo>
                <a:lnTo>
                  <a:pt x="510" y="206"/>
                </a:lnTo>
                <a:lnTo>
                  <a:pt x="506" y="209"/>
                </a:lnTo>
                <a:lnTo>
                  <a:pt x="502" y="212"/>
                </a:lnTo>
                <a:lnTo>
                  <a:pt x="502" y="212"/>
                </a:lnTo>
                <a:lnTo>
                  <a:pt x="500" y="217"/>
                </a:lnTo>
                <a:lnTo>
                  <a:pt x="499" y="223"/>
                </a:lnTo>
                <a:lnTo>
                  <a:pt x="497" y="229"/>
                </a:lnTo>
                <a:lnTo>
                  <a:pt x="497" y="236"/>
                </a:lnTo>
                <a:lnTo>
                  <a:pt x="499" y="249"/>
                </a:lnTo>
                <a:lnTo>
                  <a:pt x="500" y="256"/>
                </a:lnTo>
                <a:lnTo>
                  <a:pt x="502" y="262"/>
                </a:lnTo>
                <a:lnTo>
                  <a:pt x="502" y="262"/>
                </a:lnTo>
                <a:lnTo>
                  <a:pt x="513" y="282"/>
                </a:lnTo>
                <a:lnTo>
                  <a:pt x="519" y="291"/>
                </a:lnTo>
                <a:lnTo>
                  <a:pt x="524" y="302"/>
                </a:lnTo>
                <a:lnTo>
                  <a:pt x="524" y="302"/>
                </a:lnTo>
                <a:lnTo>
                  <a:pt x="523" y="307"/>
                </a:lnTo>
                <a:lnTo>
                  <a:pt x="523" y="311"/>
                </a:lnTo>
                <a:lnTo>
                  <a:pt x="523" y="316"/>
                </a:lnTo>
                <a:lnTo>
                  <a:pt x="523" y="316"/>
                </a:lnTo>
                <a:lnTo>
                  <a:pt x="526" y="328"/>
                </a:lnTo>
                <a:lnTo>
                  <a:pt x="527" y="335"/>
                </a:lnTo>
                <a:lnTo>
                  <a:pt x="506" y="354"/>
                </a:lnTo>
                <a:lnTo>
                  <a:pt x="506" y="354"/>
                </a:lnTo>
                <a:lnTo>
                  <a:pt x="506" y="362"/>
                </a:lnTo>
                <a:lnTo>
                  <a:pt x="504" y="367"/>
                </a:lnTo>
                <a:lnTo>
                  <a:pt x="503" y="369"/>
                </a:lnTo>
                <a:lnTo>
                  <a:pt x="502" y="370"/>
                </a:lnTo>
                <a:lnTo>
                  <a:pt x="502" y="370"/>
                </a:lnTo>
                <a:lnTo>
                  <a:pt x="462" y="396"/>
                </a:lnTo>
                <a:lnTo>
                  <a:pt x="376" y="454"/>
                </a:lnTo>
                <a:lnTo>
                  <a:pt x="287" y="513"/>
                </a:lnTo>
                <a:lnTo>
                  <a:pt x="241" y="545"/>
                </a:lnTo>
                <a:lnTo>
                  <a:pt x="241" y="545"/>
                </a:lnTo>
                <a:lnTo>
                  <a:pt x="236" y="550"/>
                </a:lnTo>
                <a:lnTo>
                  <a:pt x="229" y="553"/>
                </a:lnTo>
                <a:lnTo>
                  <a:pt x="212" y="561"/>
                </a:lnTo>
                <a:lnTo>
                  <a:pt x="193" y="570"/>
                </a:lnTo>
                <a:lnTo>
                  <a:pt x="179" y="577"/>
                </a:lnTo>
                <a:lnTo>
                  <a:pt x="179" y="577"/>
                </a:lnTo>
                <a:lnTo>
                  <a:pt x="172" y="579"/>
                </a:lnTo>
                <a:lnTo>
                  <a:pt x="165" y="580"/>
                </a:lnTo>
                <a:lnTo>
                  <a:pt x="157" y="581"/>
                </a:lnTo>
                <a:lnTo>
                  <a:pt x="147" y="581"/>
                </a:lnTo>
                <a:lnTo>
                  <a:pt x="131" y="580"/>
                </a:lnTo>
                <a:lnTo>
                  <a:pt x="118" y="578"/>
                </a:lnTo>
                <a:lnTo>
                  <a:pt x="118" y="578"/>
                </a:lnTo>
                <a:lnTo>
                  <a:pt x="88" y="571"/>
                </a:lnTo>
                <a:lnTo>
                  <a:pt x="88" y="571"/>
                </a:lnTo>
                <a:lnTo>
                  <a:pt x="86" y="571"/>
                </a:lnTo>
                <a:lnTo>
                  <a:pt x="81" y="571"/>
                </a:lnTo>
                <a:lnTo>
                  <a:pt x="73" y="573"/>
                </a:lnTo>
                <a:lnTo>
                  <a:pt x="61" y="578"/>
                </a:lnTo>
                <a:lnTo>
                  <a:pt x="61" y="578"/>
                </a:lnTo>
                <a:lnTo>
                  <a:pt x="54" y="581"/>
                </a:lnTo>
                <a:lnTo>
                  <a:pt x="45" y="584"/>
                </a:lnTo>
                <a:lnTo>
                  <a:pt x="26" y="590"/>
                </a:lnTo>
                <a:lnTo>
                  <a:pt x="17" y="592"/>
                </a:lnTo>
                <a:lnTo>
                  <a:pt x="10" y="594"/>
                </a:lnTo>
                <a:lnTo>
                  <a:pt x="6" y="598"/>
                </a:lnTo>
                <a:lnTo>
                  <a:pt x="6" y="599"/>
                </a:lnTo>
                <a:lnTo>
                  <a:pt x="6" y="600"/>
                </a:lnTo>
                <a:lnTo>
                  <a:pt x="6" y="600"/>
                </a:lnTo>
                <a:close/>
                <a:moveTo>
                  <a:pt x="534" y="202"/>
                </a:moveTo>
                <a:lnTo>
                  <a:pt x="546" y="237"/>
                </a:lnTo>
                <a:lnTo>
                  <a:pt x="541" y="244"/>
                </a:lnTo>
                <a:lnTo>
                  <a:pt x="541" y="244"/>
                </a:lnTo>
                <a:lnTo>
                  <a:pt x="522" y="237"/>
                </a:lnTo>
                <a:lnTo>
                  <a:pt x="509" y="232"/>
                </a:lnTo>
                <a:lnTo>
                  <a:pt x="502" y="230"/>
                </a:lnTo>
                <a:lnTo>
                  <a:pt x="502" y="230"/>
                </a:lnTo>
                <a:lnTo>
                  <a:pt x="502" y="230"/>
                </a:lnTo>
                <a:lnTo>
                  <a:pt x="502" y="226"/>
                </a:lnTo>
                <a:lnTo>
                  <a:pt x="504" y="223"/>
                </a:lnTo>
                <a:lnTo>
                  <a:pt x="509" y="218"/>
                </a:lnTo>
                <a:lnTo>
                  <a:pt x="509" y="218"/>
                </a:lnTo>
                <a:lnTo>
                  <a:pt x="516" y="212"/>
                </a:lnTo>
                <a:lnTo>
                  <a:pt x="524" y="207"/>
                </a:lnTo>
                <a:lnTo>
                  <a:pt x="534" y="202"/>
                </a:lnTo>
                <a:lnTo>
                  <a:pt x="534" y="202"/>
                </a:lnTo>
                <a:close/>
                <a:moveTo>
                  <a:pt x="542" y="197"/>
                </a:moveTo>
                <a:lnTo>
                  <a:pt x="542" y="197"/>
                </a:lnTo>
                <a:lnTo>
                  <a:pt x="543" y="196"/>
                </a:lnTo>
                <a:lnTo>
                  <a:pt x="547" y="195"/>
                </a:lnTo>
                <a:lnTo>
                  <a:pt x="552" y="193"/>
                </a:lnTo>
                <a:lnTo>
                  <a:pt x="569" y="215"/>
                </a:lnTo>
                <a:lnTo>
                  <a:pt x="566" y="223"/>
                </a:lnTo>
                <a:lnTo>
                  <a:pt x="553" y="229"/>
                </a:lnTo>
                <a:lnTo>
                  <a:pt x="553" y="229"/>
                </a:lnTo>
                <a:lnTo>
                  <a:pt x="548" y="213"/>
                </a:lnTo>
                <a:lnTo>
                  <a:pt x="542" y="197"/>
                </a:lnTo>
                <a:lnTo>
                  <a:pt x="542" y="197"/>
                </a:lnTo>
                <a:close/>
                <a:moveTo>
                  <a:pt x="535" y="141"/>
                </a:moveTo>
                <a:lnTo>
                  <a:pt x="548" y="178"/>
                </a:lnTo>
                <a:lnTo>
                  <a:pt x="534" y="179"/>
                </a:lnTo>
                <a:lnTo>
                  <a:pt x="534" y="179"/>
                </a:lnTo>
                <a:lnTo>
                  <a:pt x="530" y="170"/>
                </a:lnTo>
                <a:lnTo>
                  <a:pt x="524" y="154"/>
                </a:lnTo>
                <a:lnTo>
                  <a:pt x="524" y="154"/>
                </a:lnTo>
                <a:lnTo>
                  <a:pt x="523" y="145"/>
                </a:lnTo>
                <a:lnTo>
                  <a:pt x="535" y="141"/>
                </a:lnTo>
                <a:close/>
                <a:moveTo>
                  <a:pt x="528" y="106"/>
                </a:moveTo>
                <a:lnTo>
                  <a:pt x="530" y="124"/>
                </a:lnTo>
                <a:lnTo>
                  <a:pt x="530" y="128"/>
                </a:lnTo>
                <a:lnTo>
                  <a:pt x="519" y="128"/>
                </a:lnTo>
                <a:lnTo>
                  <a:pt x="516" y="114"/>
                </a:lnTo>
                <a:lnTo>
                  <a:pt x="528" y="106"/>
                </a:lnTo>
                <a:close/>
                <a:moveTo>
                  <a:pt x="516" y="149"/>
                </a:moveTo>
                <a:lnTo>
                  <a:pt x="523" y="182"/>
                </a:lnTo>
                <a:lnTo>
                  <a:pt x="523" y="182"/>
                </a:lnTo>
                <a:lnTo>
                  <a:pt x="516" y="183"/>
                </a:lnTo>
                <a:lnTo>
                  <a:pt x="506" y="183"/>
                </a:lnTo>
                <a:lnTo>
                  <a:pt x="506" y="183"/>
                </a:lnTo>
                <a:lnTo>
                  <a:pt x="499" y="182"/>
                </a:lnTo>
                <a:lnTo>
                  <a:pt x="499" y="169"/>
                </a:lnTo>
                <a:lnTo>
                  <a:pt x="499" y="169"/>
                </a:lnTo>
                <a:lnTo>
                  <a:pt x="499" y="161"/>
                </a:lnTo>
                <a:lnTo>
                  <a:pt x="497" y="157"/>
                </a:lnTo>
                <a:lnTo>
                  <a:pt x="516" y="149"/>
                </a:lnTo>
                <a:close/>
                <a:moveTo>
                  <a:pt x="484" y="134"/>
                </a:moveTo>
                <a:lnTo>
                  <a:pt x="497" y="139"/>
                </a:lnTo>
                <a:lnTo>
                  <a:pt x="497" y="139"/>
                </a:lnTo>
                <a:lnTo>
                  <a:pt x="495" y="146"/>
                </a:lnTo>
                <a:lnTo>
                  <a:pt x="495" y="146"/>
                </a:lnTo>
                <a:lnTo>
                  <a:pt x="494" y="150"/>
                </a:lnTo>
                <a:lnTo>
                  <a:pt x="490" y="151"/>
                </a:lnTo>
                <a:lnTo>
                  <a:pt x="490" y="151"/>
                </a:lnTo>
                <a:lnTo>
                  <a:pt x="488" y="153"/>
                </a:lnTo>
                <a:lnTo>
                  <a:pt x="487" y="158"/>
                </a:lnTo>
                <a:lnTo>
                  <a:pt x="484" y="164"/>
                </a:lnTo>
                <a:lnTo>
                  <a:pt x="484" y="164"/>
                </a:lnTo>
                <a:lnTo>
                  <a:pt x="483" y="158"/>
                </a:lnTo>
                <a:lnTo>
                  <a:pt x="483" y="152"/>
                </a:lnTo>
                <a:lnTo>
                  <a:pt x="483" y="146"/>
                </a:lnTo>
                <a:lnTo>
                  <a:pt x="483" y="146"/>
                </a:lnTo>
                <a:lnTo>
                  <a:pt x="484" y="134"/>
                </a:lnTo>
                <a:lnTo>
                  <a:pt x="484" y="1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7FF62E6-3073-41CB-B5D9-4AA10BF20D62}"/>
              </a:ext>
            </a:extLst>
          </p:cNvPr>
          <p:cNvSpPr>
            <a:spLocks noEditPoints="1"/>
          </p:cNvSpPr>
          <p:nvPr/>
        </p:nvSpPr>
        <p:spPr bwMode="auto">
          <a:xfrm>
            <a:off x="4128694" y="827650"/>
            <a:ext cx="1583312" cy="1576574"/>
          </a:xfrm>
          <a:custGeom>
            <a:avLst/>
            <a:gdLst>
              <a:gd name="T0" fmla="*/ 313 w 1175"/>
              <a:gd name="T1" fmla="*/ 599 h 1170"/>
              <a:gd name="T2" fmla="*/ 244 w 1175"/>
              <a:gd name="T3" fmla="*/ 500 h 1170"/>
              <a:gd name="T4" fmla="*/ 69 w 1175"/>
              <a:gd name="T5" fmla="*/ 454 h 1170"/>
              <a:gd name="T6" fmla="*/ 0 w 1175"/>
              <a:gd name="T7" fmla="*/ 516 h 1170"/>
              <a:gd name="T8" fmla="*/ 43 w 1175"/>
              <a:gd name="T9" fmla="*/ 559 h 1170"/>
              <a:gd name="T10" fmla="*/ 70 w 1175"/>
              <a:gd name="T11" fmla="*/ 634 h 1170"/>
              <a:gd name="T12" fmla="*/ 174 w 1175"/>
              <a:gd name="T13" fmla="*/ 670 h 1170"/>
              <a:gd name="T14" fmla="*/ 257 w 1175"/>
              <a:gd name="T15" fmla="*/ 648 h 1170"/>
              <a:gd name="T16" fmla="*/ 305 w 1175"/>
              <a:gd name="T17" fmla="*/ 694 h 1170"/>
              <a:gd name="T18" fmla="*/ 315 w 1175"/>
              <a:gd name="T19" fmla="*/ 889 h 1170"/>
              <a:gd name="T20" fmla="*/ 185 w 1175"/>
              <a:gd name="T21" fmla="*/ 1002 h 1170"/>
              <a:gd name="T22" fmla="*/ 145 w 1175"/>
              <a:gd name="T23" fmla="*/ 1072 h 1170"/>
              <a:gd name="T24" fmla="*/ 295 w 1175"/>
              <a:gd name="T25" fmla="*/ 1087 h 1170"/>
              <a:gd name="T26" fmla="*/ 466 w 1175"/>
              <a:gd name="T27" fmla="*/ 1080 h 1170"/>
              <a:gd name="T28" fmla="*/ 488 w 1175"/>
              <a:gd name="T29" fmla="*/ 1042 h 1170"/>
              <a:gd name="T30" fmla="*/ 494 w 1175"/>
              <a:gd name="T31" fmla="*/ 926 h 1170"/>
              <a:gd name="T32" fmla="*/ 506 w 1175"/>
              <a:gd name="T33" fmla="*/ 976 h 1170"/>
              <a:gd name="T34" fmla="*/ 520 w 1175"/>
              <a:gd name="T35" fmla="*/ 970 h 1170"/>
              <a:gd name="T36" fmla="*/ 559 w 1175"/>
              <a:gd name="T37" fmla="*/ 939 h 1170"/>
              <a:gd name="T38" fmla="*/ 670 w 1175"/>
              <a:gd name="T39" fmla="*/ 993 h 1170"/>
              <a:gd name="T40" fmla="*/ 941 w 1175"/>
              <a:gd name="T41" fmla="*/ 1073 h 1170"/>
              <a:gd name="T42" fmla="*/ 983 w 1175"/>
              <a:gd name="T43" fmla="*/ 1108 h 1170"/>
              <a:gd name="T44" fmla="*/ 1000 w 1175"/>
              <a:gd name="T45" fmla="*/ 1164 h 1170"/>
              <a:gd name="T46" fmla="*/ 1019 w 1175"/>
              <a:gd name="T47" fmla="*/ 1170 h 1170"/>
              <a:gd name="T48" fmla="*/ 1131 w 1175"/>
              <a:gd name="T49" fmla="*/ 1131 h 1170"/>
              <a:gd name="T50" fmla="*/ 1155 w 1175"/>
              <a:gd name="T51" fmla="*/ 1057 h 1170"/>
              <a:gd name="T52" fmla="*/ 1103 w 1175"/>
              <a:gd name="T53" fmla="*/ 986 h 1170"/>
              <a:gd name="T54" fmla="*/ 1098 w 1175"/>
              <a:gd name="T55" fmla="*/ 893 h 1170"/>
              <a:gd name="T56" fmla="*/ 1117 w 1175"/>
              <a:gd name="T57" fmla="*/ 709 h 1170"/>
              <a:gd name="T58" fmla="*/ 1080 w 1175"/>
              <a:gd name="T59" fmla="*/ 646 h 1170"/>
              <a:gd name="T60" fmla="*/ 940 w 1175"/>
              <a:gd name="T61" fmla="*/ 415 h 1170"/>
              <a:gd name="T62" fmla="*/ 854 w 1175"/>
              <a:gd name="T63" fmla="*/ 357 h 1170"/>
              <a:gd name="T64" fmla="*/ 730 w 1175"/>
              <a:gd name="T65" fmla="*/ 296 h 1170"/>
              <a:gd name="T66" fmla="*/ 658 w 1175"/>
              <a:gd name="T67" fmla="*/ 256 h 1170"/>
              <a:gd name="T68" fmla="*/ 688 w 1175"/>
              <a:gd name="T69" fmla="*/ 167 h 1170"/>
              <a:gd name="T70" fmla="*/ 703 w 1175"/>
              <a:gd name="T71" fmla="*/ 108 h 1170"/>
              <a:gd name="T72" fmla="*/ 638 w 1175"/>
              <a:gd name="T73" fmla="*/ 48 h 1170"/>
              <a:gd name="T74" fmla="*/ 578 w 1175"/>
              <a:gd name="T75" fmla="*/ 26 h 1170"/>
              <a:gd name="T76" fmla="*/ 464 w 1175"/>
              <a:gd name="T77" fmla="*/ 20 h 1170"/>
              <a:gd name="T78" fmla="*/ 413 w 1175"/>
              <a:gd name="T79" fmla="*/ 3 h 1170"/>
              <a:gd name="T80" fmla="*/ 409 w 1175"/>
              <a:gd name="T81" fmla="*/ 27 h 1170"/>
              <a:gd name="T82" fmla="*/ 330 w 1175"/>
              <a:gd name="T83" fmla="*/ 155 h 1170"/>
              <a:gd name="T84" fmla="*/ 339 w 1175"/>
              <a:gd name="T85" fmla="*/ 211 h 1170"/>
              <a:gd name="T86" fmla="*/ 386 w 1175"/>
              <a:gd name="T87" fmla="*/ 341 h 1170"/>
              <a:gd name="T88" fmla="*/ 411 w 1175"/>
              <a:gd name="T89" fmla="*/ 407 h 1170"/>
              <a:gd name="T90" fmla="*/ 441 w 1175"/>
              <a:gd name="T91" fmla="*/ 451 h 1170"/>
              <a:gd name="T92" fmla="*/ 504 w 1175"/>
              <a:gd name="T93" fmla="*/ 497 h 1170"/>
              <a:gd name="T94" fmla="*/ 466 w 1175"/>
              <a:gd name="T95" fmla="*/ 546 h 1170"/>
              <a:gd name="T96" fmla="*/ 451 w 1175"/>
              <a:gd name="T97" fmla="*/ 533 h 1170"/>
              <a:gd name="T98" fmla="*/ 389 w 1175"/>
              <a:gd name="T99" fmla="*/ 527 h 1170"/>
              <a:gd name="T100" fmla="*/ 315 w 1175"/>
              <a:gd name="T101" fmla="*/ 608 h 1170"/>
              <a:gd name="T102" fmla="*/ 407 w 1175"/>
              <a:gd name="T103" fmla="*/ 391 h 1170"/>
              <a:gd name="T104" fmla="*/ 397 w 1175"/>
              <a:gd name="T105" fmla="*/ 345 h 1170"/>
              <a:gd name="T106" fmla="*/ 389 w 1175"/>
              <a:gd name="T107" fmla="*/ 183 h 1170"/>
              <a:gd name="T108" fmla="*/ 373 w 1175"/>
              <a:gd name="T109" fmla="*/ 168 h 1170"/>
              <a:gd name="T110" fmla="*/ 400 w 1175"/>
              <a:gd name="T111" fmla="*/ 111 h 1170"/>
              <a:gd name="T112" fmla="*/ 414 w 1175"/>
              <a:gd name="T113" fmla="*/ 147 h 1170"/>
              <a:gd name="T114" fmla="*/ 392 w 1175"/>
              <a:gd name="T115" fmla="*/ 124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5" h="1170">
                <a:moveTo>
                  <a:pt x="315" y="608"/>
                </a:moveTo>
                <a:lnTo>
                  <a:pt x="315" y="608"/>
                </a:lnTo>
                <a:lnTo>
                  <a:pt x="313" y="605"/>
                </a:lnTo>
                <a:lnTo>
                  <a:pt x="307" y="600"/>
                </a:lnTo>
                <a:lnTo>
                  <a:pt x="307" y="600"/>
                </a:lnTo>
                <a:lnTo>
                  <a:pt x="305" y="598"/>
                </a:lnTo>
                <a:lnTo>
                  <a:pt x="307" y="600"/>
                </a:lnTo>
                <a:lnTo>
                  <a:pt x="307" y="600"/>
                </a:lnTo>
                <a:lnTo>
                  <a:pt x="309" y="600"/>
                </a:lnTo>
                <a:lnTo>
                  <a:pt x="310" y="600"/>
                </a:lnTo>
                <a:lnTo>
                  <a:pt x="313" y="599"/>
                </a:lnTo>
                <a:lnTo>
                  <a:pt x="314" y="593"/>
                </a:lnTo>
                <a:lnTo>
                  <a:pt x="315" y="581"/>
                </a:lnTo>
                <a:lnTo>
                  <a:pt x="315" y="581"/>
                </a:lnTo>
                <a:lnTo>
                  <a:pt x="315" y="571"/>
                </a:lnTo>
                <a:lnTo>
                  <a:pt x="314" y="561"/>
                </a:lnTo>
                <a:lnTo>
                  <a:pt x="310" y="553"/>
                </a:lnTo>
                <a:lnTo>
                  <a:pt x="306" y="545"/>
                </a:lnTo>
                <a:lnTo>
                  <a:pt x="297" y="535"/>
                </a:lnTo>
                <a:lnTo>
                  <a:pt x="284" y="526"/>
                </a:lnTo>
                <a:lnTo>
                  <a:pt x="267" y="514"/>
                </a:lnTo>
                <a:lnTo>
                  <a:pt x="244" y="500"/>
                </a:lnTo>
                <a:lnTo>
                  <a:pt x="244" y="500"/>
                </a:lnTo>
                <a:lnTo>
                  <a:pt x="197" y="473"/>
                </a:lnTo>
                <a:lnTo>
                  <a:pt x="158" y="453"/>
                </a:lnTo>
                <a:lnTo>
                  <a:pt x="142" y="444"/>
                </a:lnTo>
                <a:lnTo>
                  <a:pt x="128" y="440"/>
                </a:lnTo>
                <a:lnTo>
                  <a:pt x="117" y="436"/>
                </a:lnTo>
                <a:lnTo>
                  <a:pt x="109" y="436"/>
                </a:lnTo>
                <a:lnTo>
                  <a:pt x="109" y="436"/>
                </a:lnTo>
                <a:lnTo>
                  <a:pt x="101" y="439"/>
                </a:lnTo>
                <a:lnTo>
                  <a:pt x="90" y="442"/>
                </a:lnTo>
                <a:lnTo>
                  <a:pt x="69" y="454"/>
                </a:lnTo>
                <a:lnTo>
                  <a:pt x="50" y="466"/>
                </a:lnTo>
                <a:lnTo>
                  <a:pt x="43" y="470"/>
                </a:lnTo>
                <a:lnTo>
                  <a:pt x="43" y="470"/>
                </a:lnTo>
                <a:lnTo>
                  <a:pt x="35" y="475"/>
                </a:lnTo>
                <a:lnTo>
                  <a:pt x="26" y="480"/>
                </a:lnTo>
                <a:lnTo>
                  <a:pt x="18" y="487"/>
                </a:lnTo>
                <a:lnTo>
                  <a:pt x="10" y="494"/>
                </a:lnTo>
                <a:lnTo>
                  <a:pt x="4" y="503"/>
                </a:lnTo>
                <a:lnTo>
                  <a:pt x="2" y="507"/>
                </a:lnTo>
                <a:lnTo>
                  <a:pt x="0" y="512"/>
                </a:lnTo>
                <a:lnTo>
                  <a:pt x="0" y="516"/>
                </a:lnTo>
                <a:lnTo>
                  <a:pt x="2" y="521"/>
                </a:lnTo>
                <a:lnTo>
                  <a:pt x="2" y="521"/>
                </a:lnTo>
                <a:lnTo>
                  <a:pt x="6" y="529"/>
                </a:lnTo>
                <a:lnTo>
                  <a:pt x="11" y="535"/>
                </a:lnTo>
                <a:lnTo>
                  <a:pt x="16" y="541"/>
                </a:lnTo>
                <a:lnTo>
                  <a:pt x="20" y="545"/>
                </a:lnTo>
                <a:lnTo>
                  <a:pt x="30" y="549"/>
                </a:lnTo>
                <a:lnTo>
                  <a:pt x="38" y="553"/>
                </a:lnTo>
                <a:lnTo>
                  <a:pt x="38" y="553"/>
                </a:lnTo>
                <a:lnTo>
                  <a:pt x="40" y="555"/>
                </a:lnTo>
                <a:lnTo>
                  <a:pt x="43" y="559"/>
                </a:lnTo>
                <a:lnTo>
                  <a:pt x="44" y="564"/>
                </a:lnTo>
                <a:lnTo>
                  <a:pt x="44" y="568"/>
                </a:lnTo>
                <a:lnTo>
                  <a:pt x="44" y="578"/>
                </a:lnTo>
                <a:lnTo>
                  <a:pt x="44" y="585"/>
                </a:lnTo>
                <a:lnTo>
                  <a:pt x="44" y="585"/>
                </a:lnTo>
                <a:lnTo>
                  <a:pt x="46" y="594"/>
                </a:lnTo>
                <a:lnTo>
                  <a:pt x="50" y="606"/>
                </a:lnTo>
                <a:lnTo>
                  <a:pt x="53" y="613"/>
                </a:lnTo>
                <a:lnTo>
                  <a:pt x="58" y="620"/>
                </a:lnTo>
                <a:lnTo>
                  <a:pt x="64" y="627"/>
                </a:lnTo>
                <a:lnTo>
                  <a:pt x="70" y="634"/>
                </a:lnTo>
                <a:lnTo>
                  <a:pt x="70" y="634"/>
                </a:lnTo>
                <a:lnTo>
                  <a:pt x="78" y="640"/>
                </a:lnTo>
                <a:lnTo>
                  <a:pt x="86" y="647"/>
                </a:lnTo>
                <a:lnTo>
                  <a:pt x="96" y="653"/>
                </a:lnTo>
                <a:lnTo>
                  <a:pt x="106" y="659"/>
                </a:lnTo>
                <a:lnTo>
                  <a:pt x="118" y="664"/>
                </a:lnTo>
                <a:lnTo>
                  <a:pt x="131" y="667"/>
                </a:lnTo>
                <a:lnTo>
                  <a:pt x="145" y="670"/>
                </a:lnTo>
                <a:lnTo>
                  <a:pt x="160" y="670"/>
                </a:lnTo>
                <a:lnTo>
                  <a:pt x="160" y="670"/>
                </a:lnTo>
                <a:lnTo>
                  <a:pt x="174" y="670"/>
                </a:lnTo>
                <a:lnTo>
                  <a:pt x="185" y="668"/>
                </a:lnTo>
                <a:lnTo>
                  <a:pt x="196" y="666"/>
                </a:lnTo>
                <a:lnTo>
                  <a:pt x="205" y="664"/>
                </a:lnTo>
                <a:lnTo>
                  <a:pt x="217" y="659"/>
                </a:lnTo>
                <a:lnTo>
                  <a:pt x="226" y="657"/>
                </a:lnTo>
                <a:lnTo>
                  <a:pt x="226" y="657"/>
                </a:lnTo>
                <a:lnTo>
                  <a:pt x="236" y="658"/>
                </a:lnTo>
                <a:lnTo>
                  <a:pt x="240" y="658"/>
                </a:lnTo>
                <a:lnTo>
                  <a:pt x="243" y="657"/>
                </a:lnTo>
                <a:lnTo>
                  <a:pt x="243" y="657"/>
                </a:lnTo>
                <a:lnTo>
                  <a:pt x="257" y="648"/>
                </a:lnTo>
                <a:lnTo>
                  <a:pt x="296" y="657"/>
                </a:lnTo>
                <a:lnTo>
                  <a:pt x="336" y="674"/>
                </a:lnTo>
                <a:lnTo>
                  <a:pt x="336" y="674"/>
                </a:lnTo>
                <a:lnTo>
                  <a:pt x="333" y="674"/>
                </a:lnTo>
                <a:lnTo>
                  <a:pt x="326" y="676"/>
                </a:lnTo>
                <a:lnTo>
                  <a:pt x="321" y="678"/>
                </a:lnTo>
                <a:lnTo>
                  <a:pt x="316" y="679"/>
                </a:lnTo>
                <a:lnTo>
                  <a:pt x="312" y="683"/>
                </a:lnTo>
                <a:lnTo>
                  <a:pt x="309" y="687"/>
                </a:lnTo>
                <a:lnTo>
                  <a:pt x="309" y="687"/>
                </a:lnTo>
                <a:lnTo>
                  <a:pt x="305" y="694"/>
                </a:lnTo>
                <a:lnTo>
                  <a:pt x="302" y="699"/>
                </a:lnTo>
                <a:lnTo>
                  <a:pt x="301" y="706"/>
                </a:lnTo>
                <a:lnTo>
                  <a:pt x="300" y="722"/>
                </a:lnTo>
                <a:lnTo>
                  <a:pt x="300" y="722"/>
                </a:lnTo>
                <a:lnTo>
                  <a:pt x="301" y="735"/>
                </a:lnTo>
                <a:lnTo>
                  <a:pt x="302" y="755"/>
                </a:lnTo>
                <a:lnTo>
                  <a:pt x="307" y="805"/>
                </a:lnTo>
                <a:lnTo>
                  <a:pt x="313" y="855"/>
                </a:lnTo>
                <a:lnTo>
                  <a:pt x="314" y="875"/>
                </a:lnTo>
                <a:lnTo>
                  <a:pt x="315" y="889"/>
                </a:lnTo>
                <a:lnTo>
                  <a:pt x="315" y="889"/>
                </a:lnTo>
                <a:lnTo>
                  <a:pt x="316" y="931"/>
                </a:lnTo>
                <a:lnTo>
                  <a:pt x="318" y="955"/>
                </a:lnTo>
                <a:lnTo>
                  <a:pt x="318" y="955"/>
                </a:lnTo>
                <a:lnTo>
                  <a:pt x="273" y="975"/>
                </a:lnTo>
                <a:lnTo>
                  <a:pt x="241" y="988"/>
                </a:lnTo>
                <a:lnTo>
                  <a:pt x="223" y="995"/>
                </a:lnTo>
                <a:lnTo>
                  <a:pt x="223" y="995"/>
                </a:lnTo>
                <a:lnTo>
                  <a:pt x="205" y="996"/>
                </a:lnTo>
                <a:lnTo>
                  <a:pt x="195" y="998"/>
                </a:lnTo>
                <a:lnTo>
                  <a:pt x="189" y="1000"/>
                </a:lnTo>
                <a:lnTo>
                  <a:pt x="185" y="1002"/>
                </a:lnTo>
                <a:lnTo>
                  <a:pt x="185" y="1002"/>
                </a:lnTo>
                <a:lnTo>
                  <a:pt x="175" y="1009"/>
                </a:lnTo>
                <a:lnTo>
                  <a:pt x="169" y="1015"/>
                </a:lnTo>
                <a:lnTo>
                  <a:pt x="162" y="1021"/>
                </a:lnTo>
                <a:lnTo>
                  <a:pt x="156" y="1028"/>
                </a:lnTo>
                <a:lnTo>
                  <a:pt x="151" y="1036"/>
                </a:lnTo>
                <a:lnTo>
                  <a:pt x="147" y="1045"/>
                </a:lnTo>
                <a:lnTo>
                  <a:pt x="144" y="1055"/>
                </a:lnTo>
                <a:lnTo>
                  <a:pt x="144" y="1055"/>
                </a:lnTo>
                <a:lnTo>
                  <a:pt x="144" y="1064"/>
                </a:lnTo>
                <a:lnTo>
                  <a:pt x="145" y="1072"/>
                </a:lnTo>
                <a:lnTo>
                  <a:pt x="148" y="1079"/>
                </a:lnTo>
                <a:lnTo>
                  <a:pt x="150" y="1085"/>
                </a:lnTo>
                <a:lnTo>
                  <a:pt x="155" y="1088"/>
                </a:lnTo>
                <a:lnTo>
                  <a:pt x="160" y="1092"/>
                </a:lnTo>
                <a:lnTo>
                  <a:pt x="164" y="1093"/>
                </a:lnTo>
                <a:lnTo>
                  <a:pt x="170" y="1093"/>
                </a:lnTo>
                <a:lnTo>
                  <a:pt x="170" y="1093"/>
                </a:lnTo>
                <a:lnTo>
                  <a:pt x="276" y="1087"/>
                </a:lnTo>
                <a:lnTo>
                  <a:pt x="276" y="1087"/>
                </a:lnTo>
                <a:lnTo>
                  <a:pt x="284" y="1087"/>
                </a:lnTo>
                <a:lnTo>
                  <a:pt x="295" y="1087"/>
                </a:lnTo>
                <a:lnTo>
                  <a:pt x="309" y="1087"/>
                </a:lnTo>
                <a:lnTo>
                  <a:pt x="328" y="1087"/>
                </a:lnTo>
                <a:lnTo>
                  <a:pt x="328" y="1087"/>
                </a:lnTo>
                <a:lnTo>
                  <a:pt x="347" y="1085"/>
                </a:lnTo>
                <a:lnTo>
                  <a:pt x="363" y="1082"/>
                </a:lnTo>
                <a:lnTo>
                  <a:pt x="378" y="1081"/>
                </a:lnTo>
                <a:lnTo>
                  <a:pt x="394" y="1080"/>
                </a:lnTo>
                <a:lnTo>
                  <a:pt x="394" y="1080"/>
                </a:lnTo>
                <a:lnTo>
                  <a:pt x="435" y="1081"/>
                </a:lnTo>
                <a:lnTo>
                  <a:pt x="466" y="1080"/>
                </a:lnTo>
                <a:lnTo>
                  <a:pt x="466" y="1080"/>
                </a:lnTo>
                <a:lnTo>
                  <a:pt x="470" y="1080"/>
                </a:lnTo>
                <a:lnTo>
                  <a:pt x="472" y="1081"/>
                </a:lnTo>
                <a:lnTo>
                  <a:pt x="476" y="1082"/>
                </a:lnTo>
                <a:lnTo>
                  <a:pt x="478" y="1082"/>
                </a:lnTo>
                <a:lnTo>
                  <a:pt x="480" y="1080"/>
                </a:lnTo>
                <a:lnTo>
                  <a:pt x="483" y="1078"/>
                </a:lnTo>
                <a:lnTo>
                  <a:pt x="486" y="1072"/>
                </a:lnTo>
                <a:lnTo>
                  <a:pt x="486" y="1072"/>
                </a:lnTo>
                <a:lnTo>
                  <a:pt x="488" y="1064"/>
                </a:lnTo>
                <a:lnTo>
                  <a:pt x="488" y="1054"/>
                </a:lnTo>
                <a:lnTo>
                  <a:pt x="488" y="1042"/>
                </a:lnTo>
                <a:lnTo>
                  <a:pt x="488" y="1032"/>
                </a:lnTo>
                <a:lnTo>
                  <a:pt x="485" y="1013"/>
                </a:lnTo>
                <a:lnTo>
                  <a:pt x="484" y="1003"/>
                </a:lnTo>
                <a:lnTo>
                  <a:pt x="484" y="1003"/>
                </a:lnTo>
                <a:lnTo>
                  <a:pt x="468" y="976"/>
                </a:lnTo>
                <a:lnTo>
                  <a:pt x="468" y="976"/>
                </a:lnTo>
                <a:lnTo>
                  <a:pt x="480" y="949"/>
                </a:lnTo>
                <a:lnTo>
                  <a:pt x="490" y="931"/>
                </a:lnTo>
                <a:lnTo>
                  <a:pt x="494" y="923"/>
                </a:lnTo>
                <a:lnTo>
                  <a:pt x="494" y="923"/>
                </a:lnTo>
                <a:lnTo>
                  <a:pt x="494" y="926"/>
                </a:lnTo>
                <a:lnTo>
                  <a:pt x="493" y="933"/>
                </a:lnTo>
                <a:lnTo>
                  <a:pt x="491" y="955"/>
                </a:lnTo>
                <a:lnTo>
                  <a:pt x="491" y="967"/>
                </a:lnTo>
                <a:lnTo>
                  <a:pt x="491" y="976"/>
                </a:lnTo>
                <a:lnTo>
                  <a:pt x="492" y="985"/>
                </a:lnTo>
                <a:lnTo>
                  <a:pt x="492" y="986"/>
                </a:lnTo>
                <a:lnTo>
                  <a:pt x="494" y="987"/>
                </a:lnTo>
                <a:lnTo>
                  <a:pt x="494" y="987"/>
                </a:lnTo>
                <a:lnTo>
                  <a:pt x="497" y="986"/>
                </a:lnTo>
                <a:lnTo>
                  <a:pt x="500" y="983"/>
                </a:lnTo>
                <a:lnTo>
                  <a:pt x="506" y="976"/>
                </a:lnTo>
                <a:lnTo>
                  <a:pt x="511" y="967"/>
                </a:lnTo>
                <a:lnTo>
                  <a:pt x="513" y="962"/>
                </a:lnTo>
                <a:lnTo>
                  <a:pt x="513" y="962"/>
                </a:lnTo>
                <a:lnTo>
                  <a:pt x="513" y="961"/>
                </a:lnTo>
                <a:lnTo>
                  <a:pt x="513" y="961"/>
                </a:lnTo>
                <a:lnTo>
                  <a:pt x="513" y="962"/>
                </a:lnTo>
                <a:lnTo>
                  <a:pt x="513" y="962"/>
                </a:lnTo>
                <a:lnTo>
                  <a:pt x="513" y="965"/>
                </a:lnTo>
                <a:lnTo>
                  <a:pt x="516" y="968"/>
                </a:lnTo>
                <a:lnTo>
                  <a:pt x="518" y="970"/>
                </a:lnTo>
                <a:lnTo>
                  <a:pt x="520" y="970"/>
                </a:lnTo>
                <a:lnTo>
                  <a:pt x="522" y="969"/>
                </a:lnTo>
                <a:lnTo>
                  <a:pt x="522" y="969"/>
                </a:lnTo>
                <a:lnTo>
                  <a:pt x="524" y="967"/>
                </a:lnTo>
                <a:lnTo>
                  <a:pt x="527" y="962"/>
                </a:lnTo>
                <a:lnTo>
                  <a:pt x="534" y="948"/>
                </a:lnTo>
                <a:lnTo>
                  <a:pt x="543" y="927"/>
                </a:lnTo>
                <a:lnTo>
                  <a:pt x="543" y="927"/>
                </a:lnTo>
                <a:lnTo>
                  <a:pt x="544" y="927"/>
                </a:lnTo>
                <a:lnTo>
                  <a:pt x="546" y="928"/>
                </a:lnTo>
                <a:lnTo>
                  <a:pt x="552" y="933"/>
                </a:lnTo>
                <a:lnTo>
                  <a:pt x="559" y="939"/>
                </a:lnTo>
                <a:lnTo>
                  <a:pt x="564" y="941"/>
                </a:lnTo>
                <a:lnTo>
                  <a:pt x="569" y="942"/>
                </a:lnTo>
                <a:lnTo>
                  <a:pt x="569" y="942"/>
                </a:lnTo>
                <a:lnTo>
                  <a:pt x="580" y="946"/>
                </a:lnTo>
                <a:lnTo>
                  <a:pt x="582" y="947"/>
                </a:lnTo>
                <a:lnTo>
                  <a:pt x="582" y="947"/>
                </a:lnTo>
                <a:lnTo>
                  <a:pt x="596" y="955"/>
                </a:lnTo>
                <a:lnTo>
                  <a:pt x="618" y="968"/>
                </a:lnTo>
                <a:lnTo>
                  <a:pt x="652" y="985"/>
                </a:lnTo>
                <a:lnTo>
                  <a:pt x="652" y="985"/>
                </a:lnTo>
                <a:lnTo>
                  <a:pt x="670" y="993"/>
                </a:lnTo>
                <a:lnTo>
                  <a:pt x="684" y="999"/>
                </a:lnTo>
                <a:lnTo>
                  <a:pt x="696" y="1003"/>
                </a:lnTo>
                <a:lnTo>
                  <a:pt x="705" y="1006"/>
                </a:lnTo>
                <a:lnTo>
                  <a:pt x="723" y="1011"/>
                </a:lnTo>
                <a:lnTo>
                  <a:pt x="743" y="1016"/>
                </a:lnTo>
                <a:lnTo>
                  <a:pt x="743" y="1016"/>
                </a:lnTo>
                <a:lnTo>
                  <a:pt x="787" y="1029"/>
                </a:lnTo>
                <a:lnTo>
                  <a:pt x="849" y="1048"/>
                </a:lnTo>
                <a:lnTo>
                  <a:pt x="935" y="1072"/>
                </a:lnTo>
                <a:lnTo>
                  <a:pt x="935" y="1072"/>
                </a:lnTo>
                <a:lnTo>
                  <a:pt x="941" y="1073"/>
                </a:lnTo>
                <a:lnTo>
                  <a:pt x="950" y="1073"/>
                </a:lnTo>
                <a:lnTo>
                  <a:pt x="954" y="1074"/>
                </a:lnTo>
                <a:lnTo>
                  <a:pt x="958" y="1077"/>
                </a:lnTo>
                <a:lnTo>
                  <a:pt x="962" y="1080"/>
                </a:lnTo>
                <a:lnTo>
                  <a:pt x="967" y="1085"/>
                </a:lnTo>
                <a:lnTo>
                  <a:pt x="967" y="1085"/>
                </a:lnTo>
                <a:lnTo>
                  <a:pt x="974" y="1094"/>
                </a:lnTo>
                <a:lnTo>
                  <a:pt x="978" y="1100"/>
                </a:lnTo>
                <a:lnTo>
                  <a:pt x="980" y="1105"/>
                </a:lnTo>
                <a:lnTo>
                  <a:pt x="983" y="1108"/>
                </a:lnTo>
                <a:lnTo>
                  <a:pt x="983" y="1108"/>
                </a:lnTo>
                <a:lnTo>
                  <a:pt x="984" y="1111"/>
                </a:lnTo>
                <a:lnTo>
                  <a:pt x="984" y="1114"/>
                </a:lnTo>
                <a:lnTo>
                  <a:pt x="984" y="1126"/>
                </a:lnTo>
                <a:lnTo>
                  <a:pt x="984" y="1139"/>
                </a:lnTo>
                <a:lnTo>
                  <a:pt x="984" y="1144"/>
                </a:lnTo>
                <a:lnTo>
                  <a:pt x="985" y="1148"/>
                </a:lnTo>
                <a:lnTo>
                  <a:pt x="985" y="1148"/>
                </a:lnTo>
                <a:lnTo>
                  <a:pt x="986" y="1152"/>
                </a:lnTo>
                <a:lnTo>
                  <a:pt x="988" y="1156"/>
                </a:lnTo>
                <a:lnTo>
                  <a:pt x="994" y="1160"/>
                </a:lnTo>
                <a:lnTo>
                  <a:pt x="1000" y="1164"/>
                </a:lnTo>
                <a:lnTo>
                  <a:pt x="1003" y="1164"/>
                </a:lnTo>
                <a:lnTo>
                  <a:pt x="1004" y="1164"/>
                </a:lnTo>
                <a:lnTo>
                  <a:pt x="1004" y="1164"/>
                </a:lnTo>
                <a:lnTo>
                  <a:pt x="1004" y="1163"/>
                </a:lnTo>
                <a:lnTo>
                  <a:pt x="1005" y="1163"/>
                </a:lnTo>
                <a:lnTo>
                  <a:pt x="1006" y="1166"/>
                </a:lnTo>
                <a:lnTo>
                  <a:pt x="1007" y="1167"/>
                </a:lnTo>
                <a:lnTo>
                  <a:pt x="1010" y="1169"/>
                </a:lnTo>
                <a:lnTo>
                  <a:pt x="1013" y="1170"/>
                </a:lnTo>
                <a:lnTo>
                  <a:pt x="1019" y="1170"/>
                </a:lnTo>
                <a:lnTo>
                  <a:pt x="1019" y="1170"/>
                </a:lnTo>
                <a:lnTo>
                  <a:pt x="1036" y="1167"/>
                </a:lnTo>
                <a:lnTo>
                  <a:pt x="1060" y="1165"/>
                </a:lnTo>
                <a:lnTo>
                  <a:pt x="1084" y="1160"/>
                </a:lnTo>
                <a:lnTo>
                  <a:pt x="1092" y="1158"/>
                </a:lnTo>
                <a:lnTo>
                  <a:pt x="1097" y="1154"/>
                </a:lnTo>
                <a:lnTo>
                  <a:pt x="1097" y="1154"/>
                </a:lnTo>
                <a:lnTo>
                  <a:pt x="1110" y="1143"/>
                </a:lnTo>
                <a:lnTo>
                  <a:pt x="1117" y="1137"/>
                </a:lnTo>
                <a:lnTo>
                  <a:pt x="1125" y="1133"/>
                </a:lnTo>
                <a:lnTo>
                  <a:pt x="1125" y="1133"/>
                </a:lnTo>
                <a:lnTo>
                  <a:pt x="1131" y="1131"/>
                </a:lnTo>
                <a:lnTo>
                  <a:pt x="1138" y="1125"/>
                </a:lnTo>
                <a:lnTo>
                  <a:pt x="1148" y="1118"/>
                </a:lnTo>
                <a:lnTo>
                  <a:pt x="1156" y="1108"/>
                </a:lnTo>
                <a:lnTo>
                  <a:pt x="1164" y="1100"/>
                </a:lnTo>
                <a:lnTo>
                  <a:pt x="1171" y="1091"/>
                </a:lnTo>
                <a:lnTo>
                  <a:pt x="1175" y="1084"/>
                </a:lnTo>
                <a:lnTo>
                  <a:pt x="1175" y="1080"/>
                </a:lnTo>
                <a:lnTo>
                  <a:pt x="1174" y="1078"/>
                </a:lnTo>
                <a:lnTo>
                  <a:pt x="1174" y="1078"/>
                </a:lnTo>
                <a:lnTo>
                  <a:pt x="1166" y="1068"/>
                </a:lnTo>
                <a:lnTo>
                  <a:pt x="1155" y="1057"/>
                </a:lnTo>
                <a:lnTo>
                  <a:pt x="1138" y="1040"/>
                </a:lnTo>
                <a:lnTo>
                  <a:pt x="1138" y="1040"/>
                </a:lnTo>
                <a:lnTo>
                  <a:pt x="1129" y="1027"/>
                </a:lnTo>
                <a:lnTo>
                  <a:pt x="1123" y="1019"/>
                </a:lnTo>
                <a:lnTo>
                  <a:pt x="1118" y="1014"/>
                </a:lnTo>
                <a:lnTo>
                  <a:pt x="1118" y="1014"/>
                </a:lnTo>
                <a:lnTo>
                  <a:pt x="1115" y="1012"/>
                </a:lnTo>
                <a:lnTo>
                  <a:pt x="1112" y="1008"/>
                </a:lnTo>
                <a:lnTo>
                  <a:pt x="1112" y="1008"/>
                </a:lnTo>
                <a:lnTo>
                  <a:pt x="1106" y="995"/>
                </a:lnTo>
                <a:lnTo>
                  <a:pt x="1103" y="986"/>
                </a:lnTo>
                <a:lnTo>
                  <a:pt x="1102" y="980"/>
                </a:lnTo>
                <a:lnTo>
                  <a:pt x="1102" y="974"/>
                </a:lnTo>
                <a:lnTo>
                  <a:pt x="1102" y="974"/>
                </a:lnTo>
                <a:lnTo>
                  <a:pt x="1102" y="941"/>
                </a:lnTo>
                <a:lnTo>
                  <a:pt x="1100" y="923"/>
                </a:lnTo>
                <a:lnTo>
                  <a:pt x="1099" y="913"/>
                </a:lnTo>
                <a:lnTo>
                  <a:pt x="1099" y="913"/>
                </a:lnTo>
                <a:lnTo>
                  <a:pt x="1097" y="903"/>
                </a:lnTo>
                <a:lnTo>
                  <a:pt x="1096" y="900"/>
                </a:lnTo>
                <a:lnTo>
                  <a:pt x="1096" y="900"/>
                </a:lnTo>
                <a:lnTo>
                  <a:pt x="1098" y="893"/>
                </a:lnTo>
                <a:lnTo>
                  <a:pt x="1106" y="873"/>
                </a:lnTo>
                <a:lnTo>
                  <a:pt x="1110" y="860"/>
                </a:lnTo>
                <a:lnTo>
                  <a:pt x="1113" y="845"/>
                </a:lnTo>
                <a:lnTo>
                  <a:pt x="1116" y="829"/>
                </a:lnTo>
                <a:lnTo>
                  <a:pt x="1117" y="812"/>
                </a:lnTo>
                <a:lnTo>
                  <a:pt x="1117" y="812"/>
                </a:lnTo>
                <a:lnTo>
                  <a:pt x="1117" y="759"/>
                </a:lnTo>
                <a:lnTo>
                  <a:pt x="1117" y="739"/>
                </a:lnTo>
                <a:lnTo>
                  <a:pt x="1117" y="719"/>
                </a:lnTo>
                <a:lnTo>
                  <a:pt x="1117" y="719"/>
                </a:lnTo>
                <a:lnTo>
                  <a:pt x="1117" y="709"/>
                </a:lnTo>
                <a:lnTo>
                  <a:pt x="1118" y="698"/>
                </a:lnTo>
                <a:lnTo>
                  <a:pt x="1121" y="680"/>
                </a:lnTo>
                <a:lnTo>
                  <a:pt x="1121" y="672"/>
                </a:lnTo>
                <a:lnTo>
                  <a:pt x="1118" y="665"/>
                </a:lnTo>
                <a:lnTo>
                  <a:pt x="1117" y="663"/>
                </a:lnTo>
                <a:lnTo>
                  <a:pt x="1113" y="659"/>
                </a:lnTo>
                <a:lnTo>
                  <a:pt x="1110" y="657"/>
                </a:lnTo>
                <a:lnTo>
                  <a:pt x="1106" y="656"/>
                </a:lnTo>
                <a:lnTo>
                  <a:pt x="1106" y="656"/>
                </a:lnTo>
                <a:lnTo>
                  <a:pt x="1083" y="647"/>
                </a:lnTo>
                <a:lnTo>
                  <a:pt x="1080" y="646"/>
                </a:lnTo>
                <a:lnTo>
                  <a:pt x="1080" y="646"/>
                </a:lnTo>
                <a:lnTo>
                  <a:pt x="1049" y="586"/>
                </a:lnTo>
                <a:lnTo>
                  <a:pt x="1012" y="518"/>
                </a:lnTo>
                <a:lnTo>
                  <a:pt x="1012" y="518"/>
                </a:lnTo>
                <a:lnTo>
                  <a:pt x="1004" y="501"/>
                </a:lnTo>
                <a:lnTo>
                  <a:pt x="998" y="492"/>
                </a:lnTo>
                <a:lnTo>
                  <a:pt x="986" y="476"/>
                </a:lnTo>
                <a:lnTo>
                  <a:pt x="986" y="476"/>
                </a:lnTo>
                <a:lnTo>
                  <a:pt x="957" y="435"/>
                </a:lnTo>
                <a:lnTo>
                  <a:pt x="948" y="426"/>
                </a:lnTo>
                <a:lnTo>
                  <a:pt x="940" y="415"/>
                </a:lnTo>
                <a:lnTo>
                  <a:pt x="932" y="407"/>
                </a:lnTo>
                <a:lnTo>
                  <a:pt x="922" y="400"/>
                </a:lnTo>
                <a:lnTo>
                  <a:pt x="922" y="400"/>
                </a:lnTo>
                <a:lnTo>
                  <a:pt x="891" y="377"/>
                </a:lnTo>
                <a:lnTo>
                  <a:pt x="878" y="369"/>
                </a:lnTo>
                <a:lnTo>
                  <a:pt x="869" y="364"/>
                </a:lnTo>
                <a:lnTo>
                  <a:pt x="869" y="364"/>
                </a:lnTo>
                <a:lnTo>
                  <a:pt x="861" y="359"/>
                </a:lnTo>
                <a:lnTo>
                  <a:pt x="858" y="358"/>
                </a:lnTo>
                <a:lnTo>
                  <a:pt x="854" y="357"/>
                </a:lnTo>
                <a:lnTo>
                  <a:pt x="854" y="357"/>
                </a:lnTo>
                <a:lnTo>
                  <a:pt x="846" y="358"/>
                </a:lnTo>
                <a:lnTo>
                  <a:pt x="841" y="359"/>
                </a:lnTo>
                <a:lnTo>
                  <a:pt x="841" y="359"/>
                </a:lnTo>
                <a:lnTo>
                  <a:pt x="806" y="339"/>
                </a:lnTo>
                <a:lnTo>
                  <a:pt x="779" y="324"/>
                </a:lnTo>
                <a:lnTo>
                  <a:pt x="761" y="312"/>
                </a:lnTo>
                <a:lnTo>
                  <a:pt x="761" y="312"/>
                </a:lnTo>
                <a:lnTo>
                  <a:pt x="743" y="302"/>
                </a:lnTo>
                <a:lnTo>
                  <a:pt x="737" y="298"/>
                </a:lnTo>
                <a:lnTo>
                  <a:pt x="730" y="296"/>
                </a:lnTo>
                <a:lnTo>
                  <a:pt x="730" y="296"/>
                </a:lnTo>
                <a:lnTo>
                  <a:pt x="721" y="293"/>
                </a:lnTo>
                <a:lnTo>
                  <a:pt x="716" y="291"/>
                </a:lnTo>
                <a:lnTo>
                  <a:pt x="716" y="291"/>
                </a:lnTo>
                <a:lnTo>
                  <a:pt x="711" y="290"/>
                </a:lnTo>
                <a:lnTo>
                  <a:pt x="701" y="283"/>
                </a:lnTo>
                <a:lnTo>
                  <a:pt x="701" y="283"/>
                </a:lnTo>
                <a:lnTo>
                  <a:pt x="691" y="275"/>
                </a:lnTo>
                <a:lnTo>
                  <a:pt x="684" y="269"/>
                </a:lnTo>
                <a:lnTo>
                  <a:pt x="684" y="269"/>
                </a:lnTo>
                <a:lnTo>
                  <a:pt x="669" y="260"/>
                </a:lnTo>
                <a:lnTo>
                  <a:pt x="658" y="256"/>
                </a:lnTo>
                <a:lnTo>
                  <a:pt x="652" y="253"/>
                </a:lnTo>
                <a:lnTo>
                  <a:pt x="652" y="253"/>
                </a:lnTo>
                <a:lnTo>
                  <a:pt x="661" y="233"/>
                </a:lnTo>
                <a:lnTo>
                  <a:pt x="671" y="209"/>
                </a:lnTo>
                <a:lnTo>
                  <a:pt x="671" y="209"/>
                </a:lnTo>
                <a:lnTo>
                  <a:pt x="674" y="201"/>
                </a:lnTo>
                <a:lnTo>
                  <a:pt x="676" y="190"/>
                </a:lnTo>
                <a:lnTo>
                  <a:pt x="680" y="174"/>
                </a:lnTo>
                <a:lnTo>
                  <a:pt x="680" y="174"/>
                </a:lnTo>
                <a:lnTo>
                  <a:pt x="684" y="171"/>
                </a:lnTo>
                <a:lnTo>
                  <a:pt x="688" y="167"/>
                </a:lnTo>
                <a:lnTo>
                  <a:pt x="690" y="164"/>
                </a:lnTo>
                <a:lnTo>
                  <a:pt x="695" y="147"/>
                </a:lnTo>
                <a:lnTo>
                  <a:pt x="695" y="147"/>
                </a:lnTo>
                <a:lnTo>
                  <a:pt x="695" y="146"/>
                </a:lnTo>
                <a:lnTo>
                  <a:pt x="697" y="144"/>
                </a:lnTo>
                <a:lnTo>
                  <a:pt x="698" y="138"/>
                </a:lnTo>
                <a:lnTo>
                  <a:pt x="698" y="128"/>
                </a:lnTo>
                <a:lnTo>
                  <a:pt x="698" y="128"/>
                </a:lnTo>
                <a:lnTo>
                  <a:pt x="700" y="122"/>
                </a:lnTo>
                <a:lnTo>
                  <a:pt x="701" y="117"/>
                </a:lnTo>
                <a:lnTo>
                  <a:pt x="703" y="108"/>
                </a:lnTo>
                <a:lnTo>
                  <a:pt x="703" y="104"/>
                </a:lnTo>
                <a:lnTo>
                  <a:pt x="702" y="100"/>
                </a:lnTo>
                <a:lnTo>
                  <a:pt x="700" y="95"/>
                </a:lnTo>
                <a:lnTo>
                  <a:pt x="695" y="89"/>
                </a:lnTo>
                <a:lnTo>
                  <a:pt x="695" y="89"/>
                </a:lnTo>
                <a:lnTo>
                  <a:pt x="688" y="84"/>
                </a:lnTo>
                <a:lnTo>
                  <a:pt x="681" y="79"/>
                </a:lnTo>
                <a:lnTo>
                  <a:pt x="665" y="69"/>
                </a:lnTo>
                <a:lnTo>
                  <a:pt x="648" y="60"/>
                </a:lnTo>
                <a:lnTo>
                  <a:pt x="648" y="60"/>
                </a:lnTo>
                <a:lnTo>
                  <a:pt x="638" y="48"/>
                </a:lnTo>
                <a:lnTo>
                  <a:pt x="630" y="39"/>
                </a:lnTo>
                <a:lnTo>
                  <a:pt x="622" y="33"/>
                </a:lnTo>
                <a:lnTo>
                  <a:pt x="622" y="33"/>
                </a:lnTo>
                <a:lnTo>
                  <a:pt x="619" y="30"/>
                </a:lnTo>
                <a:lnTo>
                  <a:pt x="619" y="28"/>
                </a:lnTo>
                <a:lnTo>
                  <a:pt x="619" y="26"/>
                </a:lnTo>
                <a:lnTo>
                  <a:pt x="619" y="25"/>
                </a:lnTo>
                <a:lnTo>
                  <a:pt x="616" y="23"/>
                </a:lnTo>
                <a:lnTo>
                  <a:pt x="603" y="23"/>
                </a:lnTo>
                <a:lnTo>
                  <a:pt x="603" y="23"/>
                </a:lnTo>
                <a:lnTo>
                  <a:pt x="578" y="26"/>
                </a:lnTo>
                <a:lnTo>
                  <a:pt x="573" y="26"/>
                </a:lnTo>
                <a:lnTo>
                  <a:pt x="522" y="23"/>
                </a:lnTo>
                <a:lnTo>
                  <a:pt x="522" y="23"/>
                </a:lnTo>
                <a:lnTo>
                  <a:pt x="486" y="17"/>
                </a:lnTo>
                <a:lnTo>
                  <a:pt x="486" y="17"/>
                </a:lnTo>
                <a:lnTo>
                  <a:pt x="480" y="19"/>
                </a:lnTo>
                <a:lnTo>
                  <a:pt x="473" y="21"/>
                </a:lnTo>
                <a:lnTo>
                  <a:pt x="465" y="26"/>
                </a:lnTo>
                <a:lnTo>
                  <a:pt x="465" y="26"/>
                </a:lnTo>
                <a:lnTo>
                  <a:pt x="465" y="25"/>
                </a:lnTo>
                <a:lnTo>
                  <a:pt x="464" y="20"/>
                </a:lnTo>
                <a:lnTo>
                  <a:pt x="461" y="14"/>
                </a:lnTo>
                <a:lnTo>
                  <a:pt x="459" y="12"/>
                </a:lnTo>
                <a:lnTo>
                  <a:pt x="455" y="9"/>
                </a:lnTo>
                <a:lnTo>
                  <a:pt x="455" y="9"/>
                </a:lnTo>
                <a:lnTo>
                  <a:pt x="448" y="5"/>
                </a:lnTo>
                <a:lnTo>
                  <a:pt x="440" y="1"/>
                </a:lnTo>
                <a:lnTo>
                  <a:pt x="432" y="0"/>
                </a:lnTo>
                <a:lnTo>
                  <a:pt x="421" y="0"/>
                </a:lnTo>
                <a:lnTo>
                  <a:pt x="421" y="0"/>
                </a:lnTo>
                <a:lnTo>
                  <a:pt x="417" y="1"/>
                </a:lnTo>
                <a:lnTo>
                  <a:pt x="413" y="3"/>
                </a:lnTo>
                <a:lnTo>
                  <a:pt x="411" y="6"/>
                </a:lnTo>
                <a:lnTo>
                  <a:pt x="408" y="8"/>
                </a:lnTo>
                <a:lnTo>
                  <a:pt x="407" y="12"/>
                </a:lnTo>
                <a:lnTo>
                  <a:pt x="407" y="13"/>
                </a:lnTo>
                <a:lnTo>
                  <a:pt x="407" y="13"/>
                </a:lnTo>
                <a:lnTo>
                  <a:pt x="412" y="15"/>
                </a:lnTo>
                <a:lnTo>
                  <a:pt x="414" y="17"/>
                </a:lnTo>
                <a:lnTo>
                  <a:pt x="414" y="20"/>
                </a:lnTo>
                <a:lnTo>
                  <a:pt x="413" y="21"/>
                </a:lnTo>
                <a:lnTo>
                  <a:pt x="413" y="21"/>
                </a:lnTo>
                <a:lnTo>
                  <a:pt x="409" y="27"/>
                </a:lnTo>
                <a:lnTo>
                  <a:pt x="398" y="41"/>
                </a:lnTo>
                <a:lnTo>
                  <a:pt x="398" y="41"/>
                </a:lnTo>
                <a:lnTo>
                  <a:pt x="385" y="58"/>
                </a:lnTo>
                <a:lnTo>
                  <a:pt x="368" y="78"/>
                </a:lnTo>
                <a:lnTo>
                  <a:pt x="341" y="111"/>
                </a:lnTo>
                <a:lnTo>
                  <a:pt x="341" y="111"/>
                </a:lnTo>
                <a:lnTo>
                  <a:pt x="338" y="117"/>
                </a:lnTo>
                <a:lnTo>
                  <a:pt x="335" y="122"/>
                </a:lnTo>
                <a:lnTo>
                  <a:pt x="332" y="138"/>
                </a:lnTo>
                <a:lnTo>
                  <a:pt x="330" y="151"/>
                </a:lnTo>
                <a:lnTo>
                  <a:pt x="330" y="155"/>
                </a:lnTo>
                <a:lnTo>
                  <a:pt x="332" y="158"/>
                </a:lnTo>
                <a:lnTo>
                  <a:pt x="332" y="158"/>
                </a:lnTo>
                <a:lnTo>
                  <a:pt x="340" y="163"/>
                </a:lnTo>
                <a:lnTo>
                  <a:pt x="342" y="165"/>
                </a:lnTo>
                <a:lnTo>
                  <a:pt x="342" y="166"/>
                </a:lnTo>
                <a:lnTo>
                  <a:pt x="342" y="198"/>
                </a:lnTo>
                <a:lnTo>
                  <a:pt x="342" y="198"/>
                </a:lnTo>
                <a:lnTo>
                  <a:pt x="341" y="203"/>
                </a:lnTo>
                <a:lnTo>
                  <a:pt x="339" y="206"/>
                </a:lnTo>
                <a:lnTo>
                  <a:pt x="339" y="211"/>
                </a:lnTo>
                <a:lnTo>
                  <a:pt x="339" y="211"/>
                </a:lnTo>
                <a:lnTo>
                  <a:pt x="340" y="214"/>
                </a:lnTo>
                <a:lnTo>
                  <a:pt x="343" y="220"/>
                </a:lnTo>
                <a:lnTo>
                  <a:pt x="347" y="229"/>
                </a:lnTo>
                <a:lnTo>
                  <a:pt x="352" y="240"/>
                </a:lnTo>
                <a:lnTo>
                  <a:pt x="352" y="240"/>
                </a:lnTo>
                <a:lnTo>
                  <a:pt x="354" y="250"/>
                </a:lnTo>
                <a:lnTo>
                  <a:pt x="359" y="263"/>
                </a:lnTo>
                <a:lnTo>
                  <a:pt x="371" y="292"/>
                </a:lnTo>
                <a:lnTo>
                  <a:pt x="387" y="330"/>
                </a:lnTo>
                <a:lnTo>
                  <a:pt x="387" y="330"/>
                </a:lnTo>
                <a:lnTo>
                  <a:pt x="386" y="341"/>
                </a:lnTo>
                <a:lnTo>
                  <a:pt x="382" y="363"/>
                </a:lnTo>
                <a:lnTo>
                  <a:pt x="381" y="376"/>
                </a:lnTo>
                <a:lnTo>
                  <a:pt x="380" y="387"/>
                </a:lnTo>
                <a:lnTo>
                  <a:pt x="381" y="395"/>
                </a:lnTo>
                <a:lnTo>
                  <a:pt x="382" y="397"/>
                </a:lnTo>
                <a:lnTo>
                  <a:pt x="384" y="398"/>
                </a:lnTo>
                <a:lnTo>
                  <a:pt x="384" y="398"/>
                </a:lnTo>
                <a:lnTo>
                  <a:pt x="398" y="403"/>
                </a:lnTo>
                <a:lnTo>
                  <a:pt x="405" y="405"/>
                </a:lnTo>
                <a:lnTo>
                  <a:pt x="411" y="407"/>
                </a:lnTo>
                <a:lnTo>
                  <a:pt x="411" y="407"/>
                </a:lnTo>
                <a:lnTo>
                  <a:pt x="414" y="405"/>
                </a:lnTo>
                <a:lnTo>
                  <a:pt x="417" y="405"/>
                </a:lnTo>
                <a:lnTo>
                  <a:pt x="420" y="403"/>
                </a:lnTo>
                <a:lnTo>
                  <a:pt x="421" y="402"/>
                </a:lnTo>
                <a:lnTo>
                  <a:pt x="422" y="402"/>
                </a:lnTo>
                <a:lnTo>
                  <a:pt x="424" y="407"/>
                </a:lnTo>
                <a:lnTo>
                  <a:pt x="424" y="407"/>
                </a:lnTo>
                <a:lnTo>
                  <a:pt x="426" y="416"/>
                </a:lnTo>
                <a:lnTo>
                  <a:pt x="431" y="428"/>
                </a:lnTo>
                <a:lnTo>
                  <a:pt x="441" y="451"/>
                </a:lnTo>
                <a:lnTo>
                  <a:pt x="441" y="451"/>
                </a:lnTo>
                <a:lnTo>
                  <a:pt x="445" y="460"/>
                </a:lnTo>
                <a:lnTo>
                  <a:pt x="451" y="466"/>
                </a:lnTo>
                <a:lnTo>
                  <a:pt x="458" y="472"/>
                </a:lnTo>
                <a:lnTo>
                  <a:pt x="466" y="476"/>
                </a:lnTo>
                <a:lnTo>
                  <a:pt x="466" y="476"/>
                </a:lnTo>
                <a:lnTo>
                  <a:pt x="487" y="486"/>
                </a:lnTo>
                <a:lnTo>
                  <a:pt x="496" y="489"/>
                </a:lnTo>
                <a:lnTo>
                  <a:pt x="498" y="492"/>
                </a:lnTo>
                <a:lnTo>
                  <a:pt x="498" y="492"/>
                </a:lnTo>
                <a:lnTo>
                  <a:pt x="500" y="494"/>
                </a:lnTo>
                <a:lnTo>
                  <a:pt x="504" y="497"/>
                </a:lnTo>
                <a:lnTo>
                  <a:pt x="509" y="502"/>
                </a:lnTo>
                <a:lnTo>
                  <a:pt x="516" y="519"/>
                </a:lnTo>
                <a:lnTo>
                  <a:pt x="539" y="553"/>
                </a:lnTo>
                <a:lnTo>
                  <a:pt x="539" y="553"/>
                </a:lnTo>
                <a:lnTo>
                  <a:pt x="517" y="556"/>
                </a:lnTo>
                <a:lnTo>
                  <a:pt x="500" y="558"/>
                </a:lnTo>
                <a:lnTo>
                  <a:pt x="493" y="558"/>
                </a:lnTo>
                <a:lnTo>
                  <a:pt x="490" y="558"/>
                </a:lnTo>
                <a:lnTo>
                  <a:pt x="490" y="558"/>
                </a:lnTo>
                <a:lnTo>
                  <a:pt x="476" y="549"/>
                </a:lnTo>
                <a:lnTo>
                  <a:pt x="466" y="546"/>
                </a:lnTo>
                <a:lnTo>
                  <a:pt x="461" y="545"/>
                </a:lnTo>
                <a:lnTo>
                  <a:pt x="458" y="545"/>
                </a:lnTo>
                <a:lnTo>
                  <a:pt x="458" y="545"/>
                </a:lnTo>
                <a:lnTo>
                  <a:pt x="452" y="546"/>
                </a:lnTo>
                <a:lnTo>
                  <a:pt x="448" y="547"/>
                </a:lnTo>
                <a:lnTo>
                  <a:pt x="446" y="547"/>
                </a:lnTo>
                <a:lnTo>
                  <a:pt x="445" y="545"/>
                </a:lnTo>
                <a:lnTo>
                  <a:pt x="445" y="545"/>
                </a:lnTo>
                <a:lnTo>
                  <a:pt x="446" y="541"/>
                </a:lnTo>
                <a:lnTo>
                  <a:pt x="448" y="538"/>
                </a:lnTo>
                <a:lnTo>
                  <a:pt x="451" y="533"/>
                </a:lnTo>
                <a:lnTo>
                  <a:pt x="452" y="528"/>
                </a:lnTo>
                <a:lnTo>
                  <a:pt x="452" y="523"/>
                </a:lnTo>
                <a:lnTo>
                  <a:pt x="451" y="522"/>
                </a:lnTo>
                <a:lnTo>
                  <a:pt x="450" y="520"/>
                </a:lnTo>
                <a:lnTo>
                  <a:pt x="446" y="520"/>
                </a:lnTo>
                <a:lnTo>
                  <a:pt x="442" y="519"/>
                </a:lnTo>
                <a:lnTo>
                  <a:pt x="431" y="519"/>
                </a:lnTo>
                <a:lnTo>
                  <a:pt x="431" y="519"/>
                </a:lnTo>
                <a:lnTo>
                  <a:pt x="415" y="521"/>
                </a:lnTo>
                <a:lnTo>
                  <a:pt x="402" y="523"/>
                </a:lnTo>
                <a:lnTo>
                  <a:pt x="389" y="527"/>
                </a:lnTo>
                <a:lnTo>
                  <a:pt x="378" y="532"/>
                </a:lnTo>
                <a:lnTo>
                  <a:pt x="367" y="535"/>
                </a:lnTo>
                <a:lnTo>
                  <a:pt x="358" y="540"/>
                </a:lnTo>
                <a:lnTo>
                  <a:pt x="351" y="545"/>
                </a:lnTo>
                <a:lnTo>
                  <a:pt x="345" y="549"/>
                </a:lnTo>
                <a:lnTo>
                  <a:pt x="345" y="549"/>
                </a:lnTo>
                <a:lnTo>
                  <a:pt x="340" y="555"/>
                </a:lnTo>
                <a:lnTo>
                  <a:pt x="335" y="564"/>
                </a:lnTo>
                <a:lnTo>
                  <a:pt x="326" y="584"/>
                </a:lnTo>
                <a:lnTo>
                  <a:pt x="315" y="608"/>
                </a:lnTo>
                <a:lnTo>
                  <a:pt x="315" y="608"/>
                </a:lnTo>
                <a:close/>
                <a:moveTo>
                  <a:pt x="397" y="345"/>
                </a:moveTo>
                <a:lnTo>
                  <a:pt x="418" y="349"/>
                </a:lnTo>
                <a:lnTo>
                  <a:pt x="418" y="349"/>
                </a:lnTo>
                <a:lnTo>
                  <a:pt x="417" y="367"/>
                </a:lnTo>
                <a:lnTo>
                  <a:pt x="415" y="378"/>
                </a:lnTo>
                <a:lnTo>
                  <a:pt x="414" y="383"/>
                </a:lnTo>
                <a:lnTo>
                  <a:pt x="413" y="385"/>
                </a:lnTo>
                <a:lnTo>
                  <a:pt x="413" y="385"/>
                </a:lnTo>
                <a:lnTo>
                  <a:pt x="411" y="387"/>
                </a:lnTo>
                <a:lnTo>
                  <a:pt x="409" y="389"/>
                </a:lnTo>
                <a:lnTo>
                  <a:pt x="407" y="391"/>
                </a:lnTo>
                <a:lnTo>
                  <a:pt x="405" y="394"/>
                </a:lnTo>
                <a:lnTo>
                  <a:pt x="405" y="394"/>
                </a:lnTo>
                <a:lnTo>
                  <a:pt x="401" y="394"/>
                </a:lnTo>
                <a:lnTo>
                  <a:pt x="398" y="393"/>
                </a:lnTo>
                <a:lnTo>
                  <a:pt x="392" y="388"/>
                </a:lnTo>
                <a:lnTo>
                  <a:pt x="392" y="388"/>
                </a:lnTo>
                <a:lnTo>
                  <a:pt x="391" y="384"/>
                </a:lnTo>
                <a:lnTo>
                  <a:pt x="391" y="380"/>
                </a:lnTo>
                <a:lnTo>
                  <a:pt x="393" y="365"/>
                </a:lnTo>
                <a:lnTo>
                  <a:pt x="397" y="345"/>
                </a:lnTo>
                <a:lnTo>
                  <a:pt x="397" y="345"/>
                </a:lnTo>
                <a:close/>
                <a:moveTo>
                  <a:pt x="381" y="166"/>
                </a:moveTo>
                <a:lnTo>
                  <a:pt x="418" y="166"/>
                </a:lnTo>
                <a:lnTo>
                  <a:pt x="418" y="166"/>
                </a:lnTo>
                <a:lnTo>
                  <a:pt x="415" y="177"/>
                </a:lnTo>
                <a:lnTo>
                  <a:pt x="415" y="177"/>
                </a:lnTo>
                <a:lnTo>
                  <a:pt x="414" y="179"/>
                </a:lnTo>
                <a:lnTo>
                  <a:pt x="411" y="181"/>
                </a:lnTo>
                <a:lnTo>
                  <a:pt x="407" y="183"/>
                </a:lnTo>
                <a:lnTo>
                  <a:pt x="405" y="183"/>
                </a:lnTo>
                <a:lnTo>
                  <a:pt x="405" y="183"/>
                </a:lnTo>
                <a:lnTo>
                  <a:pt x="389" y="183"/>
                </a:lnTo>
                <a:lnTo>
                  <a:pt x="389" y="183"/>
                </a:lnTo>
                <a:lnTo>
                  <a:pt x="386" y="183"/>
                </a:lnTo>
                <a:lnTo>
                  <a:pt x="384" y="183"/>
                </a:lnTo>
                <a:lnTo>
                  <a:pt x="381" y="181"/>
                </a:lnTo>
                <a:lnTo>
                  <a:pt x="381" y="166"/>
                </a:lnTo>
                <a:close/>
                <a:moveTo>
                  <a:pt x="362" y="160"/>
                </a:moveTo>
                <a:lnTo>
                  <a:pt x="366" y="160"/>
                </a:lnTo>
                <a:lnTo>
                  <a:pt x="366" y="160"/>
                </a:lnTo>
                <a:lnTo>
                  <a:pt x="369" y="163"/>
                </a:lnTo>
                <a:lnTo>
                  <a:pt x="372" y="165"/>
                </a:lnTo>
                <a:lnTo>
                  <a:pt x="373" y="168"/>
                </a:lnTo>
                <a:lnTo>
                  <a:pt x="373" y="168"/>
                </a:lnTo>
                <a:lnTo>
                  <a:pt x="375" y="179"/>
                </a:lnTo>
                <a:lnTo>
                  <a:pt x="375" y="179"/>
                </a:lnTo>
                <a:lnTo>
                  <a:pt x="369" y="180"/>
                </a:lnTo>
                <a:lnTo>
                  <a:pt x="362" y="181"/>
                </a:lnTo>
                <a:lnTo>
                  <a:pt x="362" y="181"/>
                </a:lnTo>
                <a:lnTo>
                  <a:pt x="361" y="178"/>
                </a:lnTo>
                <a:lnTo>
                  <a:pt x="361" y="170"/>
                </a:lnTo>
                <a:lnTo>
                  <a:pt x="362" y="160"/>
                </a:lnTo>
                <a:lnTo>
                  <a:pt x="362" y="160"/>
                </a:lnTo>
                <a:close/>
                <a:moveTo>
                  <a:pt x="400" y="111"/>
                </a:moveTo>
                <a:lnTo>
                  <a:pt x="411" y="119"/>
                </a:lnTo>
                <a:lnTo>
                  <a:pt x="411" y="119"/>
                </a:lnTo>
                <a:lnTo>
                  <a:pt x="417" y="125"/>
                </a:lnTo>
                <a:lnTo>
                  <a:pt x="420" y="130"/>
                </a:lnTo>
                <a:lnTo>
                  <a:pt x="421" y="132"/>
                </a:lnTo>
                <a:lnTo>
                  <a:pt x="421" y="132"/>
                </a:lnTo>
                <a:lnTo>
                  <a:pt x="421" y="135"/>
                </a:lnTo>
                <a:lnTo>
                  <a:pt x="419" y="140"/>
                </a:lnTo>
                <a:lnTo>
                  <a:pt x="415" y="147"/>
                </a:lnTo>
                <a:lnTo>
                  <a:pt x="415" y="147"/>
                </a:lnTo>
                <a:lnTo>
                  <a:pt x="414" y="147"/>
                </a:lnTo>
                <a:lnTo>
                  <a:pt x="411" y="148"/>
                </a:lnTo>
                <a:lnTo>
                  <a:pt x="399" y="148"/>
                </a:lnTo>
                <a:lnTo>
                  <a:pt x="381" y="147"/>
                </a:lnTo>
                <a:lnTo>
                  <a:pt x="381" y="147"/>
                </a:lnTo>
                <a:lnTo>
                  <a:pt x="378" y="146"/>
                </a:lnTo>
                <a:lnTo>
                  <a:pt x="376" y="145"/>
                </a:lnTo>
                <a:lnTo>
                  <a:pt x="376" y="145"/>
                </a:lnTo>
                <a:lnTo>
                  <a:pt x="379" y="141"/>
                </a:lnTo>
                <a:lnTo>
                  <a:pt x="381" y="137"/>
                </a:lnTo>
                <a:lnTo>
                  <a:pt x="381" y="137"/>
                </a:lnTo>
                <a:lnTo>
                  <a:pt x="392" y="124"/>
                </a:lnTo>
                <a:lnTo>
                  <a:pt x="400" y="111"/>
                </a:lnTo>
                <a:lnTo>
                  <a:pt x="400" y="1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292D87BB-E8DA-4F7B-ABBF-1D9D1C53AB87}"/>
              </a:ext>
            </a:extLst>
          </p:cNvPr>
          <p:cNvSpPr>
            <a:spLocks noEditPoints="1"/>
          </p:cNvSpPr>
          <p:nvPr/>
        </p:nvSpPr>
        <p:spPr bwMode="auto">
          <a:xfrm>
            <a:off x="6225430" y="815134"/>
            <a:ext cx="1036227" cy="1595439"/>
          </a:xfrm>
          <a:custGeom>
            <a:avLst/>
            <a:gdLst>
              <a:gd name="T0" fmla="*/ 229 w 769"/>
              <a:gd name="T1" fmla="*/ 379 h 1184"/>
              <a:gd name="T2" fmla="*/ 240 w 769"/>
              <a:gd name="T3" fmla="*/ 400 h 1184"/>
              <a:gd name="T4" fmla="*/ 240 w 769"/>
              <a:gd name="T5" fmla="*/ 454 h 1184"/>
              <a:gd name="T6" fmla="*/ 286 w 769"/>
              <a:gd name="T7" fmla="*/ 507 h 1184"/>
              <a:gd name="T8" fmla="*/ 306 w 769"/>
              <a:gd name="T9" fmla="*/ 621 h 1184"/>
              <a:gd name="T10" fmla="*/ 301 w 769"/>
              <a:gd name="T11" fmla="*/ 674 h 1184"/>
              <a:gd name="T12" fmla="*/ 225 w 769"/>
              <a:gd name="T13" fmla="*/ 609 h 1184"/>
              <a:gd name="T14" fmla="*/ 135 w 769"/>
              <a:gd name="T15" fmla="*/ 604 h 1184"/>
              <a:gd name="T16" fmla="*/ 113 w 769"/>
              <a:gd name="T17" fmla="*/ 674 h 1184"/>
              <a:gd name="T18" fmla="*/ 48 w 769"/>
              <a:gd name="T19" fmla="*/ 716 h 1184"/>
              <a:gd name="T20" fmla="*/ 0 w 769"/>
              <a:gd name="T21" fmla="*/ 788 h 1184"/>
              <a:gd name="T22" fmla="*/ 23 w 769"/>
              <a:gd name="T23" fmla="*/ 852 h 1184"/>
              <a:gd name="T24" fmla="*/ 92 w 769"/>
              <a:gd name="T25" fmla="*/ 903 h 1184"/>
              <a:gd name="T26" fmla="*/ 252 w 769"/>
              <a:gd name="T27" fmla="*/ 982 h 1184"/>
              <a:gd name="T28" fmla="*/ 305 w 769"/>
              <a:gd name="T29" fmla="*/ 1058 h 1184"/>
              <a:gd name="T30" fmla="*/ 265 w 769"/>
              <a:gd name="T31" fmla="*/ 1112 h 1184"/>
              <a:gd name="T32" fmla="*/ 331 w 769"/>
              <a:gd name="T33" fmla="*/ 1129 h 1184"/>
              <a:gd name="T34" fmla="*/ 427 w 769"/>
              <a:gd name="T35" fmla="*/ 1111 h 1184"/>
              <a:gd name="T36" fmla="*/ 496 w 769"/>
              <a:gd name="T37" fmla="*/ 1067 h 1184"/>
              <a:gd name="T38" fmla="*/ 516 w 769"/>
              <a:gd name="T39" fmla="*/ 1044 h 1184"/>
              <a:gd name="T40" fmla="*/ 571 w 769"/>
              <a:gd name="T41" fmla="*/ 1064 h 1184"/>
              <a:gd name="T42" fmla="*/ 496 w 769"/>
              <a:gd name="T43" fmla="*/ 1167 h 1184"/>
              <a:gd name="T44" fmla="*/ 552 w 769"/>
              <a:gd name="T45" fmla="*/ 1184 h 1184"/>
              <a:gd name="T46" fmla="*/ 666 w 769"/>
              <a:gd name="T47" fmla="*/ 1163 h 1184"/>
              <a:gd name="T48" fmla="*/ 709 w 769"/>
              <a:gd name="T49" fmla="*/ 1104 h 1184"/>
              <a:gd name="T50" fmla="*/ 704 w 769"/>
              <a:gd name="T51" fmla="*/ 1042 h 1184"/>
              <a:gd name="T52" fmla="*/ 657 w 769"/>
              <a:gd name="T53" fmla="*/ 973 h 1184"/>
              <a:gd name="T54" fmla="*/ 594 w 769"/>
              <a:gd name="T55" fmla="*/ 932 h 1184"/>
              <a:gd name="T56" fmla="*/ 698 w 769"/>
              <a:gd name="T57" fmla="*/ 885 h 1184"/>
              <a:gd name="T58" fmla="*/ 763 w 769"/>
              <a:gd name="T59" fmla="*/ 762 h 1184"/>
              <a:gd name="T60" fmla="*/ 766 w 769"/>
              <a:gd name="T61" fmla="*/ 630 h 1184"/>
              <a:gd name="T62" fmla="*/ 756 w 769"/>
              <a:gd name="T63" fmla="*/ 570 h 1184"/>
              <a:gd name="T64" fmla="*/ 767 w 769"/>
              <a:gd name="T65" fmla="*/ 536 h 1184"/>
              <a:gd name="T66" fmla="*/ 757 w 769"/>
              <a:gd name="T67" fmla="*/ 484 h 1184"/>
              <a:gd name="T68" fmla="*/ 698 w 769"/>
              <a:gd name="T69" fmla="*/ 418 h 1184"/>
              <a:gd name="T70" fmla="*/ 612 w 769"/>
              <a:gd name="T71" fmla="*/ 302 h 1184"/>
              <a:gd name="T72" fmla="*/ 552 w 769"/>
              <a:gd name="T73" fmla="*/ 244 h 1184"/>
              <a:gd name="T74" fmla="*/ 517 w 769"/>
              <a:gd name="T75" fmla="*/ 228 h 1184"/>
              <a:gd name="T76" fmla="*/ 486 w 769"/>
              <a:gd name="T77" fmla="*/ 239 h 1184"/>
              <a:gd name="T78" fmla="*/ 451 w 769"/>
              <a:gd name="T79" fmla="*/ 229 h 1184"/>
              <a:gd name="T80" fmla="*/ 470 w 769"/>
              <a:gd name="T81" fmla="*/ 152 h 1184"/>
              <a:gd name="T82" fmla="*/ 487 w 769"/>
              <a:gd name="T83" fmla="*/ 105 h 1184"/>
              <a:gd name="T84" fmla="*/ 448 w 769"/>
              <a:gd name="T85" fmla="*/ 59 h 1184"/>
              <a:gd name="T86" fmla="*/ 414 w 769"/>
              <a:gd name="T87" fmla="*/ 24 h 1184"/>
              <a:gd name="T88" fmla="*/ 335 w 769"/>
              <a:gd name="T89" fmla="*/ 19 h 1184"/>
              <a:gd name="T90" fmla="*/ 321 w 769"/>
              <a:gd name="T91" fmla="*/ 0 h 1184"/>
              <a:gd name="T92" fmla="*/ 266 w 769"/>
              <a:gd name="T93" fmla="*/ 29 h 1184"/>
              <a:gd name="T94" fmla="*/ 227 w 769"/>
              <a:gd name="T95" fmla="*/ 6 h 1184"/>
              <a:gd name="T96" fmla="*/ 216 w 769"/>
              <a:gd name="T97" fmla="*/ 37 h 1184"/>
              <a:gd name="T98" fmla="*/ 160 w 769"/>
              <a:gd name="T99" fmla="*/ 144 h 1184"/>
              <a:gd name="T100" fmla="*/ 172 w 769"/>
              <a:gd name="T101" fmla="*/ 208 h 1184"/>
              <a:gd name="T102" fmla="*/ 217 w 769"/>
              <a:gd name="T103" fmla="*/ 352 h 1184"/>
              <a:gd name="T104" fmla="*/ 240 w 769"/>
              <a:gd name="T105" fmla="*/ 128 h 1184"/>
              <a:gd name="T106" fmla="*/ 235 w 769"/>
              <a:gd name="T107" fmla="*/ 149 h 1184"/>
              <a:gd name="T108" fmla="*/ 206 w 769"/>
              <a:gd name="T109" fmla="*/ 123 h 1184"/>
              <a:gd name="T110" fmla="*/ 207 w 769"/>
              <a:gd name="T111" fmla="*/ 158 h 1184"/>
              <a:gd name="T112" fmla="*/ 237 w 769"/>
              <a:gd name="T113" fmla="*/ 176 h 1184"/>
              <a:gd name="T114" fmla="*/ 177 w 769"/>
              <a:gd name="T115" fmla="*/ 158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1184">
                <a:moveTo>
                  <a:pt x="219" y="366"/>
                </a:moveTo>
                <a:lnTo>
                  <a:pt x="219" y="366"/>
                </a:lnTo>
                <a:lnTo>
                  <a:pt x="225" y="375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29" y="379"/>
                </a:lnTo>
                <a:lnTo>
                  <a:pt x="231" y="384"/>
                </a:lnTo>
                <a:lnTo>
                  <a:pt x="231" y="384"/>
                </a:lnTo>
                <a:lnTo>
                  <a:pt x="236" y="391"/>
                </a:lnTo>
                <a:lnTo>
                  <a:pt x="238" y="397"/>
                </a:lnTo>
                <a:lnTo>
                  <a:pt x="238" y="397"/>
                </a:lnTo>
                <a:lnTo>
                  <a:pt x="240" y="400"/>
                </a:lnTo>
                <a:lnTo>
                  <a:pt x="245" y="403"/>
                </a:lnTo>
                <a:lnTo>
                  <a:pt x="250" y="406"/>
                </a:lnTo>
                <a:lnTo>
                  <a:pt x="250" y="406"/>
                </a:lnTo>
                <a:lnTo>
                  <a:pt x="247" y="412"/>
                </a:lnTo>
                <a:lnTo>
                  <a:pt x="243" y="427"/>
                </a:lnTo>
                <a:lnTo>
                  <a:pt x="240" y="437"/>
                </a:lnTo>
                <a:lnTo>
                  <a:pt x="239" y="446"/>
                </a:lnTo>
                <a:lnTo>
                  <a:pt x="240" y="454"/>
                </a:lnTo>
                <a:lnTo>
                  <a:pt x="242" y="461"/>
                </a:lnTo>
                <a:lnTo>
                  <a:pt x="242" y="461"/>
                </a:lnTo>
                <a:lnTo>
                  <a:pt x="246" y="467"/>
                </a:lnTo>
                <a:lnTo>
                  <a:pt x="252" y="473"/>
                </a:lnTo>
                <a:lnTo>
                  <a:pt x="266" y="485"/>
                </a:lnTo>
                <a:lnTo>
                  <a:pt x="273" y="491"/>
                </a:lnTo>
                <a:lnTo>
                  <a:pt x="280" y="499"/>
                </a:lnTo>
                <a:lnTo>
                  <a:pt x="286" y="507"/>
                </a:lnTo>
                <a:lnTo>
                  <a:pt x="291" y="517"/>
                </a:lnTo>
                <a:lnTo>
                  <a:pt x="291" y="517"/>
                </a:lnTo>
                <a:lnTo>
                  <a:pt x="295" y="528"/>
                </a:lnTo>
                <a:lnTo>
                  <a:pt x="298" y="541"/>
                </a:lnTo>
                <a:lnTo>
                  <a:pt x="302" y="570"/>
                </a:lnTo>
                <a:lnTo>
                  <a:pt x="304" y="598"/>
                </a:lnTo>
                <a:lnTo>
                  <a:pt x="306" y="621"/>
                </a:lnTo>
                <a:lnTo>
                  <a:pt x="306" y="621"/>
                </a:lnTo>
                <a:lnTo>
                  <a:pt x="311" y="638"/>
                </a:lnTo>
                <a:lnTo>
                  <a:pt x="316" y="655"/>
                </a:lnTo>
                <a:lnTo>
                  <a:pt x="321" y="667"/>
                </a:lnTo>
                <a:lnTo>
                  <a:pt x="322" y="670"/>
                </a:lnTo>
                <a:lnTo>
                  <a:pt x="322" y="670"/>
                </a:lnTo>
                <a:lnTo>
                  <a:pt x="311" y="673"/>
                </a:lnTo>
                <a:lnTo>
                  <a:pt x="301" y="674"/>
                </a:lnTo>
                <a:lnTo>
                  <a:pt x="301" y="674"/>
                </a:lnTo>
                <a:lnTo>
                  <a:pt x="295" y="667"/>
                </a:lnTo>
                <a:lnTo>
                  <a:pt x="278" y="648"/>
                </a:lnTo>
                <a:lnTo>
                  <a:pt x="269" y="638"/>
                </a:lnTo>
                <a:lnTo>
                  <a:pt x="258" y="628"/>
                </a:lnTo>
                <a:lnTo>
                  <a:pt x="246" y="620"/>
                </a:lnTo>
                <a:lnTo>
                  <a:pt x="237" y="614"/>
                </a:lnTo>
                <a:lnTo>
                  <a:pt x="237" y="614"/>
                </a:lnTo>
                <a:lnTo>
                  <a:pt x="225" y="609"/>
                </a:lnTo>
                <a:lnTo>
                  <a:pt x="212" y="605"/>
                </a:lnTo>
                <a:lnTo>
                  <a:pt x="185" y="602"/>
                </a:lnTo>
                <a:lnTo>
                  <a:pt x="164" y="598"/>
                </a:lnTo>
                <a:lnTo>
                  <a:pt x="154" y="598"/>
                </a:lnTo>
                <a:lnTo>
                  <a:pt x="154" y="598"/>
                </a:lnTo>
                <a:lnTo>
                  <a:pt x="150" y="598"/>
                </a:lnTo>
                <a:lnTo>
                  <a:pt x="144" y="601"/>
                </a:lnTo>
                <a:lnTo>
                  <a:pt x="135" y="604"/>
                </a:lnTo>
                <a:lnTo>
                  <a:pt x="135" y="604"/>
                </a:lnTo>
                <a:lnTo>
                  <a:pt x="124" y="609"/>
                </a:lnTo>
                <a:lnTo>
                  <a:pt x="122" y="610"/>
                </a:lnTo>
                <a:lnTo>
                  <a:pt x="120" y="615"/>
                </a:lnTo>
                <a:lnTo>
                  <a:pt x="120" y="615"/>
                </a:lnTo>
                <a:lnTo>
                  <a:pt x="115" y="648"/>
                </a:lnTo>
                <a:lnTo>
                  <a:pt x="113" y="674"/>
                </a:lnTo>
                <a:lnTo>
                  <a:pt x="113" y="674"/>
                </a:lnTo>
                <a:lnTo>
                  <a:pt x="80" y="701"/>
                </a:lnTo>
                <a:lnTo>
                  <a:pt x="80" y="701"/>
                </a:lnTo>
                <a:lnTo>
                  <a:pt x="55" y="723"/>
                </a:lnTo>
                <a:lnTo>
                  <a:pt x="55" y="723"/>
                </a:lnTo>
                <a:lnTo>
                  <a:pt x="54" y="719"/>
                </a:lnTo>
                <a:lnTo>
                  <a:pt x="52" y="716"/>
                </a:lnTo>
                <a:lnTo>
                  <a:pt x="51" y="716"/>
                </a:lnTo>
                <a:lnTo>
                  <a:pt x="48" y="716"/>
                </a:lnTo>
                <a:lnTo>
                  <a:pt x="48" y="716"/>
                </a:lnTo>
                <a:lnTo>
                  <a:pt x="45" y="720"/>
                </a:lnTo>
                <a:lnTo>
                  <a:pt x="39" y="726"/>
                </a:lnTo>
                <a:lnTo>
                  <a:pt x="23" y="747"/>
                </a:lnTo>
                <a:lnTo>
                  <a:pt x="9" y="768"/>
                </a:lnTo>
                <a:lnTo>
                  <a:pt x="1" y="782"/>
                </a:lnTo>
                <a:lnTo>
                  <a:pt x="1" y="782"/>
                </a:lnTo>
                <a:lnTo>
                  <a:pt x="0" y="788"/>
                </a:lnTo>
                <a:lnTo>
                  <a:pt x="1" y="798"/>
                </a:lnTo>
                <a:lnTo>
                  <a:pt x="3" y="808"/>
                </a:lnTo>
                <a:lnTo>
                  <a:pt x="7" y="819"/>
                </a:lnTo>
                <a:lnTo>
                  <a:pt x="12" y="831"/>
                </a:lnTo>
                <a:lnTo>
                  <a:pt x="15" y="840"/>
                </a:lnTo>
                <a:lnTo>
                  <a:pt x="20" y="847"/>
                </a:lnTo>
                <a:lnTo>
                  <a:pt x="23" y="852"/>
                </a:lnTo>
                <a:lnTo>
                  <a:pt x="23" y="852"/>
                </a:lnTo>
                <a:lnTo>
                  <a:pt x="27" y="853"/>
                </a:lnTo>
                <a:lnTo>
                  <a:pt x="32" y="853"/>
                </a:lnTo>
                <a:lnTo>
                  <a:pt x="42" y="854"/>
                </a:lnTo>
                <a:lnTo>
                  <a:pt x="55" y="853"/>
                </a:lnTo>
                <a:lnTo>
                  <a:pt x="55" y="853"/>
                </a:lnTo>
                <a:lnTo>
                  <a:pt x="62" y="864"/>
                </a:lnTo>
                <a:lnTo>
                  <a:pt x="80" y="888"/>
                </a:lnTo>
                <a:lnTo>
                  <a:pt x="92" y="903"/>
                </a:lnTo>
                <a:lnTo>
                  <a:pt x="106" y="917"/>
                </a:lnTo>
                <a:lnTo>
                  <a:pt x="119" y="930"/>
                </a:lnTo>
                <a:lnTo>
                  <a:pt x="127" y="934"/>
                </a:lnTo>
                <a:lnTo>
                  <a:pt x="134" y="939"/>
                </a:lnTo>
                <a:lnTo>
                  <a:pt x="134" y="939"/>
                </a:lnTo>
                <a:lnTo>
                  <a:pt x="153" y="947"/>
                </a:lnTo>
                <a:lnTo>
                  <a:pt x="183" y="959"/>
                </a:lnTo>
                <a:lnTo>
                  <a:pt x="252" y="982"/>
                </a:lnTo>
                <a:lnTo>
                  <a:pt x="314" y="1002"/>
                </a:lnTo>
                <a:lnTo>
                  <a:pt x="341" y="1009"/>
                </a:lnTo>
                <a:lnTo>
                  <a:pt x="341" y="1009"/>
                </a:lnTo>
                <a:lnTo>
                  <a:pt x="328" y="1031"/>
                </a:lnTo>
                <a:lnTo>
                  <a:pt x="316" y="1048"/>
                </a:lnTo>
                <a:lnTo>
                  <a:pt x="310" y="1055"/>
                </a:lnTo>
                <a:lnTo>
                  <a:pt x="305" y="1058"/>
                </a:lnTo>
                <a:lnTo>
                  <a:pt x="305" y="1058"/>
                </a:lnTo>
                <a:lnTo>
                  <a:pt x="292" y="1068"/>
                </a:lnTo>
                <a:lnTo>
                  <a:pt x="285" y="1075"/>
                </a:lnTo>
                <a:lnTo>
                  <a:pt x="278" y="1083"/>
                </a:lnTo>
                <a:lnTo>
                  <a:pt x="272" y="1091"/>
                </a:lnTo>
                <a:lnTo>
                  <a:pt x="268" y="1100"/>
                </a:lnTo>
                <a:lnTo>
                  <a:pt x="266" y="1104"/>
                </a:lnTo>
                <a:lnTo>
                  <a:pt x="265" y="1108"/>
                </a:lnTo>
                <a:lnTo>
                  <a:pt x="265" y="1112"/>
                </a:lnTo>
                <a:lnTo>
                  <a:pt x="266" y="1116"/>
                </a:lnTo>
                <a:lnTo>
                  <a:pt x="266" y="1116"/>
                </a:lnTo>
                <a:lnTo>
                  <a:pt x="270" y="1120"/>
                </a:lnTo>
                <a:lnTo>
                  <a:pt x="275" y="1122"/>
                </a:lnTo>
                <a:lnTo>
                  <a:pt x="282" y="1124"/>
                </a:lnTo>
                <a:lnTo>
                  <a:pt x="289" y="1125"/>
                </a:lnTo>
                <a:lnTo>
                  <a:pt x="309" y="1128"/>
                </a:lnTo>
                <a:lnTo>
                  <a:pt x="331" y="1129"/>
                </a:lnTo>
                <a:lnTo>
                  <a:pt x="354" y="1128"/>
                </a:lnTo>
                <a:lnTo>
                  <a:pt x="375" y="1127"/>
                </a:lnTo>
                <a:lnTo>
                  <a:pt x="391" y="1125"/>
                </a:lnTo>
                <a:lnTo>
                  <a:pt x="402" y="1123"/>
                </a:lnTo>
                <a:lnTo>
                  <a:pt x="402" y="1123"/>
                </a:lnTo>
                <a:lnTo>
                  <a:pt x="408" y="1121"/>
                </a:lnTo>
                <a:lnTo>
                  <a:pt x="415" y="1118"/>
                </a:lnTo>
                <a:lnTo>
                  <a:pt x="427" y="1111"/>
                </a:lnTo>
                <a:lnTo>
                  <a:pt x="437" y="1103"/>
                </a:lnTo>
                <a:lnTo>
                  <a:pt x="446" y="1098"/>
                </a:lnTo>
                <a:lnTo>
                  <a:pt x="446" y="1098"/>
                </a:lnTo>
                <a:lnTo>
                  <a:pt x="456" y="1092"/>
                </a:lnTo>
                <a:lnTo>
                  <a:pt x="473" y="1081"/>
                </a:lnTo>
                <a:lnTo>
                  <a:pt x="488" y="1071"/>
                </a:lnTo>
                <a:lnTo>
                  <a:pt x="496" y="1067"/>
                </a:lnTo>
                <a:lnTo>
                  <a:pt x="496" y="1067"/>
                </a:lnTo>
                <a:lnTo>
                  <a:pt x="500" y="1065"/>
                </a:lnTo>
                <a:lnTo>
                  <a:pt x="505" y="1062"/>
                </a:lnTo>
                <a:lnTo>
                  <a:pt x="512" y="1055"/>
                </a:lnTo>
                <a:lnTo>
                  <a:pt x="512" y="1055"/>
                </a:lnTo>
                <a:lnTo>
                  <a:pt x="513" y="1054"/>
                </a:lnTo>
                <a:lnTo>
                  <a:pt x="514" y="1051"/>
                </a:lnTo>
                <a:lnTo>
                  <a:pt x="514" y="1046"/>
                </a:lnTo>
                <a:lnTo>
                  <a:pt x="516" y="1044"/>
                </a:lnTo>
                <a:lnTo>
                  <a:pt x="519" y="1043"/>
                </a:lnTo>
                <a:lnTo>
                  <a:pt x="522" y="1044"/>
                </a:lnTo>
                <a:lnTo>
                  <a:pt x="529" y="1048"/>
                </a:lnTo>
                <a:lnTo>
                  <a:pt x="529" y="1048"/>
                </a:lnTo>
                <a:lnTo>
                  <a:pt x="545" y="1055"/>
                </a:lnTo>
                <a:lnTo>
                  <a:pt x="558" y="1061"/>
                </a:lnTo>
                <a:lnTo>
                  <a:pt x="571" y="1064"/>
                </a:lnTo>
                <a:lnTo>
                  <a:pt x="571" y="1064"/>
                </a:lnTo>
                <a:lnTo>
                  <a:pt x="546" y="1107"/>
                </a:lnTo>
                <a:lnTo>
                  <a:pt x="546" y="1107"/>
                </a:lnTo>
                <a:lnTo>
                  <a:pt x="542" y="1112"/>
                </a:lnTo>
                <a:lnTo>
                  <a:pt x="535" y="1121"/>
                </a:lnTo>
                <a:lnTo>
                  <a:pt x="519" y="1140"/>
                </a:lnTo>
                <a:lnTo>
                  <a:pt x="503" y="1156"/>
                </a:lnTo>
                <a:lnTo>
                  <a:pt x="499" y="1163"/>
                </a:lnTo>
                <a:lnTo>
                  <a:pt x="496" y="1167"/>
                </a:lnTo>
                <a:lnTo>
                  <a:pt x="496" y="1167"/>
                </a:lnTo>
                <a:lnTo>
                  <a:pt x="497" y="1169"/>
                </a:lnTo>
                <a:lnTo>
                  <a:pt x="499" y="1170"/>
                </a:lnTo>
                <a:lnTo>
                  <a:pt x="506" y="1174"/>
                </a:lnTo>
                <a:lnTo>
                  <a:pt x="514" y="1176"/>
                </a:lnTo>
                <a:lnTo>
                  <a:pt x="523" y="1179"/>
                </a:lnTo>
                <a:lnTo>
                  <a:pt x="543" y="1183"/>
                </a:lnTo>
                <a:lnTo>
                  <a:pt x="552" y="1184"/>
                </a:lnTo>
                <a:lnTo>
                  <a:pt x="558" y="1184"/>
                </a:lnTo>
                <a:lnTo>
                  <a:pt x="558" y="1184"/>
                </a:lnTo>
                <a:lnTo>
                  <a:pt x="605" y="1179"/>
                </a:lnTo>
                <a:lnTo>
                  <a:pt x="635" y="1173"/>
                </a:lnTo>
                <a:lnTo>
                  <a:pt x="648" y="1170"/>
                </a:lnTo>
                <a:lnTo>
                  <a:pt x="658" y="1167"/>
                </a:lnTo>
                <a:lnTo>
                  <a:pt x="658" y="1167"/>
                </a:lnTo>
                <a:lnTo>
                  <a:pt x="666" y="1163"/>
                </a:lnTo>
                <a:lnTo>
                  <a:pt x="672" y="1156"/>
                </a:lnTo>
                <a:lnTo>
                  <a:pt x="678" y="1148"/>
                </a:lnTo>
                <a:lnTo>
                  <a:pt x="684" y="1140"/>
                </a:lnTo>
                <a:lnTo>
                  <a:pt x="692" y="1123"/>
                </a:lnTo>
                <a:lnTo>
                  <a:pt x="698" y="1112"/>
                </a:lnTo>
                <a:lnTo>
                  <a:pt x="698" y="1112"/>
                </a:lnTo>
                <a:lnTo>
                  <a:pt x="704" y="1108"/>
                </a:lnTo>
                <a:lnTo>
                  <a:pt x="709" y="1104"/>
                </a:lnTo>
                <a:lnTo>
                  <a:pt x="711" y="1103"/>
                </a:lnTo>
                <a:lnTo>
                  <a:pt x="712" y="1100"/>
                </a:lnTo>
                <a:lnTo>
                  <a:pt x="713" y="1095"/>
                </a:lnTo>
                <a:lnTo>
                  <a:pt x="713" y="1089"/>
                </a:lnTo>
                <a:lnTo>
                  <a:pt x="713" y="1089"/>
                </a:lnTo>
                <a:lnTo>
                  <a:pt x="712" y="1075"/>
                </a:lnTo>
                <a:lnTo>
                  <a:pt x="710" y="1059"/>
                </a:lnTo>
                <a:lnTo>
                  <a:pt x="704" y="1042"/>
                </a:lnTo>
                <a:lnTo>
                  <a:pt x="704" y="1042"/>
                </a:lnTo>
                <a:lnTo>
                  <a:pt x="698" y="1029"/>
                </a:lnTo>
                <a:lnTo>
                  <a:pt x="693" y="1019"/>
                </a:lnTo>
                <a:lnTo>
                  <a:pt x="687" y="1009"/>
                </a:lnTo>
                <a:lnTo>
                  <a:pt x="687" y="1009"/>
                </a:lnTo>
                <a:lnTo>
                  <a:pt x="679" y="998"/>
                </a:lnTo>
                <a:lnTo>
                  <a:pt x="668" y="985"/>
                </a:lnTo>
                <a:lnTo>
                  <a:pt x="657" y="973"/>
                </a:lnTo>
                <a:lnTo>
                  <a:pt x="651" y="969"/>
                </a:lnTo>
                <a:lnTo>
                  <a:pt x="645" y="965"/>
                </a:lnTo>
                <a:lnTo>
                  <a:pt x="645" y="965"/>
                </a:lnTo>
                <a:lnTo>
                  <a:pt x="621" y="954"/>
                </a:lnTo>
                <a:lnTo>
                  <a:pt x="609" y="949"/>
                </a:lnTo>
                <a:lnTo>
                  <a:pt x="586" y="933"/>
                </a:lnTo>
                <a:lnTo>
                  <a:pt x="586" y="933"/>
                </a:lnTo>
                <a:lnTo>
                  <a:pt x="594" y="932"/>
                </a:lnTo>
                <a:lnTo>
                  <a:pt x="614" y="929"/>
                </a:lnTo>
                <a:lnTo>
                  <a:pt x="627" y="925"/>
                </a:lnTo>
                <a:lnTo>
                  <a:pt x="640" y="920"/>
                </a:lnTo>
                <a:lnTo>
                  <a:pt x="655" y="914"/>
                </a:lnTo>
                <a:lnTo>
                  <a:pt x="670" y="906"/>
                </a:lnTo>
                <a:lnTo>
                  <a:pt x="670" y="906"/>
                </a:lnTo>
                <a:lnTo>
                  <a:pt x="684" y="897"/>
                </a:lnTo>
                <a:lnTo>
                  <a:pt x="698" y="885"/>
                </a:lnTo>
                <a:lnTo>
                  <a:pt x="711" y="872"/>
                </a:lnTo>
                <a:lnTo>
                  <a:pt x="723" y="857"/>
                </a:lnTo>
                <a:lnTo>
                  <a:pt x="733" y="841"/>
                </a:lnTo>
                <a:lnTo>
                  <a:pt x="743" y="825"/>
                </a:lnTo>
                <a:lnTo>
                  <a:pt x="750" y="808"/>
                </a:lnTo>
                <a:lnTo>
                  <a:pt x="756" y="792"/>
                </a:lnTo>
                <a:lnTo>
                  <a:pt x="756" y="792"/>
                </a:lnTo>
                <a:lnTo>
                  <a:pt x="763" y="762"/>
                </a:lnTo>
                <a:lnTo>
                  <a:pt x="766" y="736"/>
                </a:lnTo>
                <a:lnTo>
                  <a:pt x="769" y="715"/>
                </a:lnTo>
                <a:lnTo>
                  <a:pt x="767" y="706"/>
                </a:lnTo>
                <a:lnTo>
                  <a:pt x="766" y="697"/>
                </a:lnTo>
                <a:lnTo>
                  <a:pt x="766" y="697"/>
                </a:lnTo>
                <a:lnTo>
                  <a:pt x="765" y="681"/>
                </a:lnTo>
                <a:lnTo>
                  <a:pt x="764" y="664"/>
                </a:lnTo>
                <a:lnTo>
                  <a:pt x="766" y="630"/>
                </a:lnTo>
                <a:lnTo>
                  <a:pt x="766" y="630"/>
                </a:lnTo>
                <a:lnTo>
                  <a:pt x="766" y="622"/>
                </a:lnTo>
                <a:lnTo>
                  <a:pt x="765" y="611"/>
                </a:lnTo>
                <a:lnTo>
                  <a:pt x="760" y="591"/>
                </a:lnTo>
                <a:lnTo>
                  <a:pt x="756" y="576"/>
                </a:lnTo>
                <a:lnTo>
                  <a:pt x="753" y="570"/>
                </a:lnTo>
                <a:lnTo>
                  <a:pt x="753" y="570"/>
                </a:lnTo>
                <a:lnTo>
                  <a:pt x="756" y="570"/>
                </a:lnTo>
                <a:lnTo>
                  <a:pt x="758" y="570"/>
                </a:lnTo>
                <a:lnTo>
                  <a:pt x="762" y="570"/>
                </a:lnTo>
                <a:lnTo>
                  <a:pt x="764" y="568"/>
                </a:lnTo>
                <a:lnTo>
                  <a:pt x="766" y="563"/>
                </a:lnTo>
                <a:lnTo>
                  <a:pt x="767" y="557"/>
                </a:lnTo>
                <a:lnTo>
                  <a:pt x="769" y="546"/>
                </a:lnTo>
                <a:lnTo>
                  <a:pt x="769" y="546"/>
                </a:lnTo>
                <a:lnTo>
                  <a:pt x="767" y="536"/>
                </a:lnTo>
                <a:lnTo>
                  <a:pt x="766" y="525"/>
                </a:lnTo>
                <a:lnTo>
                  <a:pt x="764" y="516"/>
                </a:lnTo>
                <a:lnTo>
                  <a:pt x="762" y="506"/>
                </a:lnTo>
                <a:lnTo>
                  <a:pt x="756" y="495"/>
                </a:lnTo>
                <a:lnTo>
                  <a:pt x="753" y="490"/>
                </a:lnTo>
                <a:lnTo>
                  <a:pt x="753" y="490"/>
                </a:lnTo>
                <a:lnTo>
                  <a:pt x="756" y="487"/>
                </a:lnTo>
                <a:lnTo>
                  <a:pt x="757" y="484"/>
                </a:lnTo>
                <a:lnTo>
                  <a:pt x="757" y="478"/>
                </a:lnTo>
                <a:lnTo>
                  <a:pt x="757" y="478"/>
                </a:lnTo>
                <a:lnTo>
                  <a:pt x="757" y="476"/>
                </a:lnTo>
                <a:lnTo>
                  <a:pt x="755" y="473"/>
                </a:lnTo>
                <a:lnTo>
                  <a:pt x="747" y="466"/>
                </a:lnTo>
                <a:lnTo>
                  <a:pt x="725" y="444"/>
                </a:lnTo>
                <a:lnTo>
                  <a:pt x="712" y="431"/>
                </a:lnTo>
                <a:lnTo>
                  <a:pt x="698" y="418"/>
                </a:lnTo>
                <a:lnTo>
                  <a:pt x="686" y="403"/>
                </a:lnTo>
                <a:lnTo>
                  <a:pt x="676" y="388"/>
                </a:lnTo>
                <a:lnTo>
                  <a:pt x="676" y="388"/>
                </a:lnTo>
                <a:lnTo>
                  <a:pt x="651" y="349"/>
                </a:lnTo>
                <a:lnTo>
                  <a:pt x="630" y="320"/>
                </a:lnTo>
                <a:lnTo>
                  <a:pt x="630" y="320"/>
                </a:lnTo>
                <a:lnTo>
                  <a:pt x="622" y="312"/>
                </a:lnTo>
                <a:lnTo>
                  <a:pt x="612" y="302"/>
                </a:lnTo>
                <a:lnTo>
                  <a:pt x="600" y="294"/>
                </a:lnTo>
                <a:lnTo>
                  <a:pt x="588" y="286"/>
                </a:lnTo>
                <a:lnTo>
                  <a:pt x="568" y="274"/>
                </a:lnTo>
                <a:lnTo>
                  <a:pt x="560" y="269"/>
                </a:lnTo>
                <a:lnTo>
                  <a:pt x="560" y="269"/>
                </a:lnTo>
                <a:lnTo>
                  <a:pt x="558" y="261"/>
                </a:lnTo>
                <a:lnTo>
                  <a:pt x="555" y="253"/>
                </a:lnTo>
                <a:lnTo>
                  <a:pt x="552" y="244"/>
                </a:lnTo>
                <a:lnTo>
                  <a:pt x="552" y="244"/>
                </a:lnTo>
                <a:lnTo>
                  <a:pt x="549" y="241"/>
                </a:lnTo>
                <a:lnTo>
                  <a:pt x="546" y="237"/>
                </a:lnTo>
                <a:lnTo>
                  <a:pt x="536" y="232"/>
                </a:lnTo>
                <a:lnTo>
                  <a:pt x="528" y="228"/>
                </a:lnTo>
                <a:lnTo>
                  <a:pt x="521" y="227"/>
                </a:lnTo>
                <a:lnTo>
                  <a:pt x="521" y="227"/>
                </a:lnTo>
                <a:lnTo>
                  <a:pt x="517" y="228"/>
                </a:lnTo>
                <a:lnTo>
                  <a:pt x="515" y="230"/>
                </a:lnTo>
                <a:lnTo>
                  <a:pt x="510" y="235"/>
                </a:lnTo>
                <a:lnTo>
                  <a:pt x="510" y="235"/>
                </a:lnTo>
                <a:lnTo>
                  <a:pt x="507" y="235"/>
                </a:lnTo>
                <a:lnTo>
                  <a:pt x="502" y="235"/>
                </a:lnTo>
                <a:lnTo>
                  <a:pt x="494" y="236"/>
                </a:lnTo>
                <a:lnTo>
                  <a:pt x="486" y="239"/>
                </a:lnTo>
                <a:lnTo>
                  <a:pt x="486" y="239"/>
                </a:lnTo>
                <a:lnTo>
                  <a:pt x="459" y="250"/>
                </a:lnTo>
                <a:lnTo>
                  <a:pt x="459" y="250"/>
                </a:lnTo>
                <a:lnTo>
                  <a:pt x="454" y="248"/>
                </a:lnTo>
                <a:lnTo>
                  <a:pt x="449" y="246"/>
                </a:lnTo>
                <a:lnTo>
                  <a:pt x="448" y="244"/>
                </a:lnTo>
                <a:lnTo>
                  <a:pt x="448" y="244"/>
                </a:lnTo>
                <a:lnTo>
                  <a:pt x="448" y="239"/>
                </a:lnTo>
                <a:lnTo>
                  <a:pt x="451" y="229"/>
                </a:lnTo>
                <a:lnTo>
                  <a:pt x="455" y="215"/>
                </a:lnTo>
                <a:lnTo>
                  <a:pt x="461" y="202"/>
                </a:lnTo>
                <a:lnTo>
                  <a:pt x="461" y="202"/>
                </a:lnTo>
                <a:lnTo>
                  <a:pt x="463" y="196"/>
                </a:lnTo>
                <a:lnTo>
                  <a:pt x="466" y="188"/>
                </a:lnTo>
                <a:lnTo>
                  <a:pt x="468" y="173"/>
                </a:lnTo>
                <a:lnTo>
                  <a:pt x="470" y="152"/>
                </a:lnTo>
                <a:lnTo>
                  <a:pt x="470" y="152"/>
                </a:lnTo>
                <a:lnTo>
                  <a:pt x="475" y="134"/>
                </a:lnTo>
                <a:lnTo>
                  <a:pt x="480" y="117"/>
                </a:lnTo>
                <a:lnTo>
                  <a:pt x="480" y="117"/>
                </a:lnTo>
                <a:lnTo>
                  <a:pt x="481" y="116"/>
                </a:lnTo>
                <a:lnTo>
                  <a:pt x="484" y="115"/>
                </a:lnTo>
                <a:lnTo>
                  <a:pt x="487" y="112"/>
                </a:lnTo>
                <a:lnTo>
                  <a:pt x="487" y="110"/>
                </a:lnTo>
                <a:lnTo>
                  <a:pt x="487" y="105"/>
                </a:lnTo>
                <a:lnTo>
                  <a:pt x="486" y="99"/>
                </a:lnTo>
                <a:lnTo>
                  <a:pt x="486" y="99"/>
                </a:lnTo>
                <a:lnTo>
                  <a:pt x="481" y="89"/>
                </a:lnTo>
                <a:lnTo>
                  <a:pt x="475" y="81"/>
                </a:lnTo>
                <a:lnTo>
                  <a:pt x="470" y="76"/>
                </a:lnTo>
                <a:lnTo>
                  <a:pt x="464" y="71"/>
                </a:lnTo>
                <a:lnTo>
                  <a:pt x="464" y="71"/>
                </a:lnTo>
                <a:lnTo>
                  <a:pt x="448" y="59"/>
                </a:lnTo>
                <a:lnTo>
                  <a:pt x="436" y="52"/>
                </a:lnTo>
                <a:lnTo>
                  <a:pt x="436" y="52"/>
                </a:lnTo>
                <a:lnTo>
                  <a:pt x="433" y="44"/>
                </a:lnTo>
                <a:lnTo>
                  <a:pt x="428" y="36"/>
                </a:lnTo>
                <a:lnTo>
                  <a:pt x="424" y="32"/>
                </a:lnTo>
                <a:lnTo>
                  <a:pt x="421" y="29"/>
                </a:lnTo>
                <a:lnTo>
                  <a:pt x="421" y="29"/>
                </a:lnTo>
                <a:lnTo>
                  <a:pt x="414" y="24"/>
                </a:lnTo>
                <a:lnTo>
                  <a:pt x="405" y="22"/>
                </a:lnTo>
                <a:lnTo>
                  <a:pt x="398" y="20"/>
                </a:lnTo>
                <a:lnTo>
                  <a:pt x="390" y="19"/>
                </a:lnTo>
                <a:lnTo>
                  <a:pt x="390" y="19"/>
                </a:lnTo>
                <a:lnTo>
                  <a:pt x="369" y="19"/>
                </a:lnTo>
                <a:lnTo>
                  <a:pt x="349" y="19"/>
                </a:lnTo>
                <a:lnTo>
                  <a:pt x="335" y="19"/>
                </a:lnTo>
                <a:lnTo>
                  <a:pt x="335" y="19"/>
                </a:lnTo>
                <a:lnTo>
                  <a:pt x="335" y="17"/>
                </a:lnTo>
                <a:lnTo>
                  <a:pt x="335" y="11"/>
                </a:lnTo>
                <a:lnTo>
                  <a:pt x="334" y="7"/>
                </a:lnTo>
                <a:lnTo>
                  <a:pt x="331" y="5"/>
                </a:lnTo>
                <a:lnTo>
                  <a:pt x="329" y="3"/>
                </a:lnTo>
                <a:lnTo>
                  <a:pt x="325" y="0"/>
                </a:lnTo>
                <a:lnTo>
                  <a:pt x="325" y="0"/>
                </a:lnTo>
                <a:lnTo>
                  <a:pt x="321" y="0"/>
                </a:lnTo>
                <a:lnTo>
                  <a:pt x="315" y="4"/>
                </a:lnTo>
                <a:lnTo>
                  <a:pt x="309" y="7"/>
                </a:lnTo>
                <a:lnTo>
                  <a:pt x="302" y="12"/>
                </a:lnTo>
                <a:lnTo>
                  <a:pt x="291" y="23"/>
                </a:lnTo>
                <a:lnTo>
                  <a:pt x="286" y="27"/>
                </a:lnTo>
                <a:lnTo>
                  <a:pt x="266" y="33"/>
                </a:lnTo>
                <a:lnTo>
                  <a:pt x="266" y="33"/>
                </a:lnTo>
                <a:lnTo>
                  <a:pt x="266" y="29"/>
                </a:lnTo>
                <a:lnTo>
                  <a:pt x="265" y="19"/>
                </a:lnTo>
                <a:lnTo>
                  <a:pt x="265" y="19"/>
                </a:lnTo>
                <a:lnTo>
                  <a:pt x="263" y="17"/>
                </a:lnTo>
                <a:lnTo>
                  <a:pt x="259" y="15"/>
                </a:lnTo>
                <a:lnTo>
                  <a:pt x="247" y="9"/>
                </a:lnTo>
                <a:lnTo>
                  <a:pt x="236" y="6"/>
                </a:lnTo>
                <a:lnTo>
                  <a:pt x="231" y="5"/>
                </a:lnTo>
                <a:lnTo>
                  <a:pt x="227" y="6"/>
                </a:lnTo>
                <a:lnTo>
                  <a:pt x="227" y="6"/>
                </a:lnTo>
                <a:lnTo>
                  <a:pt x="218" y="12"/>
                </a:lnTo>
                <a:lnTo>
                  <a:pt x="216" y="15"/>
                </a:lnTo>
                <a:lnTo>
                  <a:pt x="216" y="18"/>
                </a:lnTo>
                <a:lnTo>
                  <a:pt x="216" y="18"/>
                </a:lnTo>
                <a:lnTo>
                  <a:pt x="217" y="22"/>
                </a:lnTo>
                <a:lnTo>
                  <a:pt x="217" y="24"/>
                </a:lnTo>
                <a:lnTo>
                  <a:pt x="216" y="37"/>
                </a:lnTo>
                <a:lnTo>
                  <a:pt x="216" y="37"/>
                </a:lnTo>
                <a:lnTo>
                  <a:pt x="199" y="58"/>
                </a:lnTo>
                <a:lnTo>
                  <a:pt x="179" y="86"/>
                </a:lnTo>
                <a:lnTo>
                  <a:pt x="179" y="86"/>
                </a:lnTo>
                <a:lnTo>
                  <a:pt x="173" y="98"/>
                </a:lnTo>
                <a:lnTo>
                  <a:pt x="167" y="118"/>
                </a:lnTo>
                <a:lnTo>
                  <a:pt x="161" y="137"/>
                </a:lnTo>
                <a:lnTo>
                  <a:pt x="160" y="144"/>
                </a:lnTo>
                <a:lnTo>
                  <a:pt x="160" y="149"/>
                </a:lnTo>
                <a:lnTo>
                  <a:pt x="160" y="149"/>
                </a:lnTo>
                <a:lnTo>
                  <a:pt x="163" y="154"/>
                </a:lnTo>
                <a:lnTo>
                  <a:pt x="166" y="156"/>
                </a:lnTo>
                <a:lnTo>
                  <a:pt x="170" y="158"/>
                </a:lnTo>
                <a:lnTo>
                  <a:pt x="170" y="158"/>
                </a:lnTo>
                <a:lnTo>
                  <a:pt x="172" y="208"/>
                </a:lnTo>
                <a:lnTo>
                  <a:pt x="172" y="208"/>
                </a:lnTo>
                <a:lnTo>
                  <a:pt x="174" y="215"/>
                </a:lnTo>
                <a:lnTo>
                  <a:pt x="180" y="228"/>
                </a:lnTo>
                <a:lnTo>
                  <a:pt x="198" y="262"/>
                </a:lnTo>
                <a:lnTo>
                  <a:pt x="223" y="309"/>
                </a:lnTo>
                <a:lnTo>
                  <a:pt x="223" y="309"/>
                </a:lnTo>
                <a:lnTo>
                  <a:pt x="222" y="316"/>
                </a:lnTo>
                <a:lnTo>
                  <a:pt x="219" y="333"/>
                </a:lnTo>
                <a:lnTo>
                  <a:pt x="217" y="352"/>
                </a:lnTo>
                <a:lnTo>
                  <a:pt x="218" y="360"/>
                </a:lnTo>
                <a:lnTo>
                  <a:pt x="219" y="366"/>
                </a:lnTo>
                <a:lnTo>
                  <a:pt x="219" y="366"/>
                </a:lnTo>
                <a:close/>
                <a:moveTo>
                  <a:pt x="212" y="115"/>
                </a:moveTo>
                <a:lnTo>
                  <a:pt x="232" y="115"/>
                </a:lnTo>
                <a:lnTo>
                  <a:pt x="232" y="115"/>
                </a:lnTo>
                <a:lnTo>
                  <a:pt x="236" y="121"/>
                </a:lnTo>
                <a:lnTo>
                  <a:pt x="240" y="128"/>
                </a:lnTo>
                <a:lnTo>
                  <a:pt x="240" y="128"/>
                </a:lnTo>
                <a:lnTo>
                  <a:pt x="239" y="136"/>
                </a:lnTo>
                <a:lnTo>
                  <a:pt x="238" y="143"/>
                </a:lnTo>
                <a:lnTo>
                  <a:pt x="238" y="143"/>
                </a:lnTo>
                <a:lnTo>
                  <a:pt x="237" y="147"/>
                </a:lnTo>
                <a:lnTo>
                  <a:pt x="236" y="149"/>
                </a:lnTo>
                <a:lnTo>
                  <a:pt x="235" y="149"/>
                </a:lnTo>
                <a:lnTo>
                  <a:pt x="235" y="149"/>
                </a:lnTo>
                <a:lnTo>
                  <a:pt x="207" y="149"/>
                </a:lnTo>
                <a:lnTo>
                  <a:pt x="207" y="149"/>
                </a:lnTo>
                <a:lnTo>
                  <a:pt x="205" y="144"/>
                </a:lnTo>
                <a:lnTo>
                  <a:pt x="203" y="136"/>
                </a:lnTo>
                <a:lnTo>
                  <a:pt x="203" y="136"/>
                </a:lnTo>
                <a:lnTo>
                  <a:pt x="203" y="134"/>
                </a:lnTo>
                <a:lnTo>
                  <a:pt x="204" y="130"/>
                </a:lnTo>
                <a:lnTo>
                  <a:pt x="206" y="123"/>
                </a:lnTo>
                <a:lnTo>
                  <a:pt x="212" y="115"/>
                </a:lnTo>
                <a:lnTo>
                  <a:pt x="212" y="115"/>
                </a:lnTo>
                <a:close/>
                <a:moveTo>
                  <a:pt x="227" y="176"/>
                </a:moveTo>
                <a:lnTo>
                  <a:pt x="227" y="176"/>
                </a:lnTo>
                <a:lnTo>
                  <a:pt x="222" y="175"/>
                </a:lnTo>
                <a:lnTo>
                  <a:pt x="217" y="176"/>
                </a:lnTo>
                <a:lnTo>
                  <a:pt x="210" y="177"/>
                </a:lnTo>
                <a:lnTo>
                  <a:pt x="207" y="158"/>
                </a:lnTo>
                <a:lnTo>
                  <a:pt x="235" y="158"/>
                </a:lnTo>
                <a:lnTo>
                  <a:pt x="235" y="158"/>
                </a:lnTo>
                <a:lnTo>
                  <a:pt x="237" y="162"/>
                </a:lnTo>
                <a:lnTo>
                  <a:pt x="238" y="164"/>
                </a:lnTo>
                <a:lnTo>
                  <a:pt x="238" y="168"/>
                </a:lnTo>
                <a:lnTo>
                  <a:pt x="238" y="168"/>
                </a:lnTo>
                <a:lnTo>
                  <a:pt x="238" y="173"/>
                </a:lnTo>
                <a:lnTo>
                  <a:pt x="237" y="176"/>
                </a:lnTo>
                <a:lnTo>
                  <a:pt x="237" y="176"/>
                </a:lnTo>
                <a:lnTo>
                  <a:pt x="233" y="176"/>
                </a:lnTo>
                <a:lnTo>
                  <a:pt x="230" y="176"/>
                </a:lnTo>
                <a:lnTo>
                  <a:pt x="227" y="176"/>
                </a:lnTo>
                <a:lnTo>
                  <a:pt x="227" y="176"/>
                </a:lnTo>
                <a:close/>
                <a:moveTo>
                  <a:pt x="176" y="158"/>
                </a:moveTo>
                <a:lnTo>
                  <a:pt x="176" y="158"/>
                </a:lnTo>
                <a:lnTo>
                  <a:pt x="177" y="158"/>
                </a:lnTo>
                <a:lnTo>
                  <a:pt x="180" y="157"/>
                </a:lnTo>
                <a:lnTo>
                  <a:pt x="185" y="157"/>
                </a:lnTo>
                <a:lnTo>
                  <a:pt x="187" y="177"/>
                </a:lnTo>
                <a:lnTo>
                  <a:pt x="176" y="187"/>
                </a:lnTo>
                <a:lnTo>
                  <a:pt x="176" y="187"/>
                </a:lnTo>
                <a:lnTo>
                  <a:pt x="176" y="158"/>
                </a:lnTo>
                <a:lnTo>
                  <a:pt x="176" y="1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F6DEF73-6DCE-4318-8C0B-711E8C597935}"/>
              </a:ext>
            </a:extLst>
          </p:cNvPr>
          <p:cNvSpPr>
            <a:spLocks noEditPoints="1"/>
          </p:cNvSpPr>
          <p:nvPr/>
        </p:nvSpPr>
        <p:spPr bwMode="auto">
          <a:xfrm>
            <a:off x="8058345" y="847053"/>
            <a:ext cx="1157365" cy="1563521"/>
          </a:xfrm>
          <a:custGeom>
            <a:avLst/>
            <a:gdLst>
              <a:gd name="T0" fmla="*/ 149 w 644"/>
              <a:gd name="T1" fmla="*/ 219 h 870"/>
              <a:gd name="T2" fmla="*/ 155 w 644"/>
              <a:gd name="T3" fmla="*/ 189 h 870"/>
              <a:gd name="T4" fmla="*/ 156 w 644"/>
              <a:gd name="T5" fmla="*/ 104 h 870"/>
              <a:gd name="T6" fmla="*/ 115 w 644"/>
              <a:gd name="T7" fmla="*/ 52 h 870"/>
              <a:gd name="T8" fmla="*/ 64 w 644"/>
              <a:gd name="T9" fmla="*/ 66 h 870"/>
              <a:gd name="T10" fmla="*/ 49 w 644"/>
              <a:gd name="T11" fmla="*/ 119 h 870"/>
              <a:gd name="T12" fmla="*/ 3 w 644"/>
              <a:gd name="T13" fmla="*/ 197 h 870"/>
              <a:gd name="T14" fmla="*/ 22 w 644"/>
              <a:gd name="T15" fmla="*/ 275 h 870"/>
              <a:gd name="T16" fmla="*/ 96 w 644"/>
              <a:gd name="T17" fmla="*/ 303 h 870"/>
              <a:gd name="T18" fmla="*/ 156 w 644"/>
              <a:gd name="T19" fmla="*/ 330 h 870"/>
              <a:gd name="T20" fmla="*/ 135 w 644"/>
              <a:gd name="T21" fmla="*/ 381 h 870"/>
              <a:gd name="T22" fmla="*/ 87 w 644"/>
              <a:gd name="T23" fmla="*/ 430 h 870"/>
              <a:gd name="T24" fmla="*/ 102 w 644"/>
              <a:gd name="T25" fmla="*/ 496 h 870"/>
              <a:gd name="T26" fmla="*/ 167 w 644"/>
              <a:gd name="T27" fmla="*/ 625 h 870"/>
              <a:gd name="T28" fmla="*/ 149 w 644"/>
              <a:gd name="T29" fmla="*/ 700 h 870"/>
              <a:gd name="T30" fmla="*/ 131 w 644"/>
              <a:gd name="T31" fmla="*/ 736 h 870"/>
              <a:gd name="T32" fmla="*/ 138 w 644"/>
              <a:gd name="T33" fmla="*/ 772 h 870"/>
              <a:gd name="T34" fmla="*/ 189 w 644"/>
              <a:gd name="T35" fmla="*/ 808 h 870"/>
              <a:gd name="T36" fmla="*/ 215 w 644"/>
              <a:gd name="T37" fmla="*/ 823 h 870"/>
              <a:gd name="T38" fmla="*/ 367 w 644"/>
              <a:gd name="T39" fmla="*/ 837 h 870"/>
              <a:gd name="T40" fmla="*/ 536 w 644"/>
              <a:gd name="T41" fmla="*/ 844 h 870"/>
              <a:gd name="T42" fmla="*/ 548 w 644"/>
              <a:gd name="T43" fmla="*/ 859 h 870"/>
              <a:gd name="T44" fmla="*/ 576 w 644"/>
              <a:gd name="T45" fmla="*/ 869 h 870"/>
              <a:gd name="T46" fmla="*/ 625 w 644"/>
              <a:gd name="T47" fmla="*/ 844 h 870"/>
              <a:gd name="T48" fmla="*/ 643 w 644"/>
              <a:gd name="T49" fmla="*/ 837 h 870"/>
              <a:gd name="T50" fmla="*/ 643 w 644"/>
              <a:gd name="T51" fmla="*/ 817 h 870"/>
              <a:gd name="T52" fmla="*/ 628 w 644"/>
              <a:gd name="T53" fmla="*/ 744 h 870"/>
              <a:gd name="T54" fmla="*/ 579 w 644"/>
              <a:gd name="T55" fmla="*/ 711 h 870"/>
              <a:gd name="T56" fmla="*/ 587 w 644"/>
              <a:gd name="T57" fmla="*/ 679 h 870"/>
              <a:gd name="T58" fmla="*/ 605 w 644"/>
              <a:gd name="T59" fmla="*/ 625 h 870"/>
              <a:gd name="T60" fmla="*/ 585 w 644"/>
              <a:gd name="T61" fmla="*/ 502 h 870"/>
              <a:gd name="T62" fmla="*/ 558 w 644"/>
              <a:gd name="T63" fmla="*/ 420 h 870"/>
              <a:gd name="T64" fmla="*/ 536 w 644"/>
              <a:gd name="T65" fmla="*/ 299 h 870"/>
              <a:gd name="T66" fmla="*/ 458 w 644"/>
              <a:gd name="T67" fmla="*/ 158 h 870"/>
              <a:gd name="T68" fmla="*/ 465 w 644"/>
              <a:gd name="T69" fmla="*/ 82 h 870"/>
              <a:gd name="T70" fmla="*/ 445 w 644"/>
              <a:gd name="T71" fmla="*/ 32 h 870"/>
              <a:gd name="T72" fmla="*/ 371 w 644"/>
              <a:gd name="T73" fmla="*/ 3 h 870"/>
              <a:gd name="T74" fmla="*/ 335 w 644"/>
              <a:gd name="T75" fmla="*/ 9 h 870"/>
              <a:gd name="T76" fmla="*/ 292 w 644"/>
              <a:gd name="T77" fmla="*/ 39 h 870"/>
              <a:gd name="T78" fmla="*/ 235 w 644"/>
              <a:gd name="T79" fmla="*/ 87 h 870"/>
              <a:gd name="T80" fmla="*/ 245 w 644"/>
              <a:gd name="T81" fmla="*/ 127 h 870"/>
              <a:gd name="T82" fmla="*/ 237 w 644"/>
              <a:gd name="T83" fmla="*/ 156 h 870"/>
              <a:gd name="T84" fmla="*/ 255 w 644"/>
              <a:gd name="T85" fmla="*/ 239 h 870"/>
              <a:gd name="T86" fmla="*/ 295 w 644"/>
              <a:gd name="T87" fmla="*/ 272 h 870"/>
              <a:gd name="T88" fmla="*/ 283 w 644"/>
              <a:gd name="T89" fmla="*/ 303 h 870"/>
              <a:gd name="T90" fmla="*/ 150 w 644"/>
              <a:gd name="T91" fmla="*/ 250 h 870"/>
              <a:gd name="T92" fmla="*/ 299 w 644"/>
              <a:gd name="T93" fmla="*/ 449 h 870"/>
              <a:gd name="T94" fmla="*/ 287 w 644"/>
              <a:gd name="T95" fmla="*/ 130 h 870"/>
              <a:gd name="T96" fmla="*/ 281 w 644"/>
              <a:gd name="T97" fmla="*/ 163 h 870"/>
              <a:gd name="T98" fmla="*/ 268 w 644"/>
              <a:gd name="T99" fmla="*/ 128 h 870"/>
              <a:gd name="T100" fmla="*/ 258 w 644"/>
              <a:gd name="T101" fmla="*/ 140 h 870"/>
              <a:gd name="T102" fmla="*/ 253 w 644"/>
              <a:gd name="T103" fmla="*/ 180 h 870"/>
              <a:gd name="T104" fmla="*/ 278 w 644"/>
              <a:gd name="T105" fmla="*/ 172 h 870"/>
              <a:gd name="T106" fmla="*/ 276 w 644"/>
              <a:gd name="T107" fmla="*/ 193 h 870"/>
              <a:gd name="T108" fmla="*/ 378 w 644"/>
              <a:gd name="T109" fmla="*/ 25 h 870"/>
              <a:gd name="T110" fmla="*/ 353 w 644"/>
              <a:gd name="T111" fmla="*/ 38 h 870"/>
              <a:gd name="T112" fmla="*/ 417 w 644"/>
              <a:gd name="T113" fmla="*/ 24 h 870"/>
              <a:gd name="T114" fmla="*/ 437 w 644"/>
              <a:gd name="T115" fmla="*/ 51 h 870"/>
              <a:gd name="T116" fmla="*/ 403 w 644"/>
              <a:gd name="T117" fmla="*/ 21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4" h="870">
                <a:moveTo>
                  <a:pt x="150" y="250"/>
                </a:moveTo>
                <a:lnTo>
                  <a:pt x="150" y="250"/>
                </a:lnTo>
                <a:lnTo>
                  <a:pt x="149" y="243"/>
                </a:lnTo>
                <a:lnTo>
                  <a:pt x="149" y="236"/>
                </a:lnTo>
                <a:lnTo>
                  <a:pt x="149" y="236"/>
                </a:lnTo>
                <a:lnTo>
                  <a:pt x="149" y="229"/>
                </a:lnTo>
                <a:lnTo>
                  <a:pt x="148" y="224"/>
                </a:lnTo>
                <a:lnTo>
                  <a:pt x="149" y="219"/>
                </a:lnTo>
                <a:lnTo>
                  <a:pt x="149" y="219"/>
                </a:lnTo>
                <a:lnTo>
                  <a:pt x="150" y="217"/>
                </a:lnTo>
                <a:lnTo>
                  <a:pt x="151" y="215"/>
                </a:lnTo>
                <a:lnTo>
                  <a:pt x="157" y="211"/>
                </a:lnTo>
                <a:lnTo>
                  <a:pt x="157" y="211"/>
                </a:lnTo>
                <a:lnTo>
                  <a:pt x="160" y="208"/>
                </a:lnTo>
                <a:lnTo>
                  <a:pt x="160" y="204"/>
                </a:lnTo>
                <a:lnTo>
                  <a:pt x="157" y="197"/>
                </a:lnTo>
                <a:lnTo>
                  <a:pt x="157" y="197"/>
                </a:lnTo>
                <a:lnTo>
                  <a:pt x="155" y="189"/>
                </a:lnTo>
                <a:lnTo>
                  <a:pt x="153" y="184"/>
                </a:lnTo>
                <a:lnTo>
                  <a:pt x="153" y="184"/>
                </a:lnTo>
                <a:lnTo>
                  <a:pt x="161" y="159"/>
                </a:lnTo>
                <a:lnTo>
                  <a:pt x="161" y="159"/>
                </a:lnTo>
                <a:lnTo>
                  <a:pt x="162" y="153"/>
                </a:lnTo>
                <a:lnTo>
                  <a:pt x="162" y="146"/>
                </a:lnTo>
                <a:lnTo>
                  <a:pt x="161" y="125"/>
                </a:lnTo>
                <a:lnTo>
                  <a:pt x="158" y="114"/>
                </a:lnTo>
                <a:lnTo>
                  <a:pt x="156" y="104"/>
                </a:lnTo>
                <a:lnTo>
                  <a:pt x="153" y="94"/>
                </a:lnTo>
                <a:lnTo>
                  <a:pt x="149" y="85"/>
                </a:lnTo>
                <a:lnTo>
                  <a:pt x="149" y="85"/>
                </a:lnTo>
                <a:lnTo>
                  <a:pt x="144" y="78"/>
                </a:lnTo>
                <a:lnTo>
                  <a:pt x="140" y="72"/>
                </a:lnTo>
                <a:lnTo>
                  <a:pt x="135" y="66"/>
                </a:lnTo>
                <a:lnTo>
                  <a:pt x="129" y="60"/>
                </a:lnTo>
                <a:lnTo>
                  <a:pt x="122" y="57"/>
                </a:lnTo>
                <a:lnTo>
                  <a:pt x="115" y="52"/>
                </a:lnTo>
                <a:lnTo>
                  <a:pt x="105" y="49"/>
                </a:lnTo>
                <a:lnTo>
                  <a:pt x="96" y="46"/>
                </a:lnTo>
                <a:lnTo>
                  <a:pt x="96" y="46"/>
                </a:lnTo>
                <a:lnTo>
                  <a:pt x="87" y="46"/>
                </a:lnTo>
                <a:lnTo>
                  <a:pt x="79" y="47"/>
                </a:lnTo>
                <a:lnTo>
                  <a:pt x="74" y="51"/>
                </a:lnTo>
                <a:lnTo>
                  <a:pt x="69" y="55"/>
                </a:lnTo>
                <a:lnTo>
                  <a:pt x="67" y="61"/>
                </a:lnTo>
                <a:lnTo>
                  <a:pt x="64" y="66"/>
                </a:lnTo>
                <a:lnTo>
                  <a:pt x="61" y="74"/>
                </a:lnTo>
                <a:lnTo>
                  <a:pt x="61" y="74"/>
                </a:lnTo>
                <a:lnTo>
                  <a:pt x="58" y="79"/>
                </a:lnTo>
                <a:lnTo>
                  <a:pt x="58" y="82"/>
                </a:lnTo>
                <a:lnTo>
                  <a:pt x="58" y="87"/>
                </a:lnTo>
                <a:lnTo>
                  <a:pt x="57" y="94"/>
                </a:lnTo>
                <a:lnTo>
                  <a:pt x="57" y="94"/>
                </a:lnTo>
                <a:lnTo>
                  <a:pt x="54" y="105"/>
                </a:lnTo>
                <a:lnTo>
                  <a:pt x="49" y="119"/>
                </a:lnTo>
                <a:lnTo>
                  <a:pt x="41" y="134"/>
                </a:lnTo>
                <a:lnTo>
                  <a:pt x="35" y="143"/>
                </a:lnTo>
                <a:lnTo>
                  <a:pt x="29" y="151"/>
                </a:lnTo>
                <a:lnTo>
                  <a:pt x="29" y="151"/>
                </a:lnTo>
                <a:lnTo>
                  <a:pt x="22" y="159"/>
                </a:lnTo>
                <a:lnTo>
                  <a:pt x="16" y="169"/>
                </a:lnTo>
                <a:lnTo>
                  <a:pt x="11" y="178"/>
                </a:lnTo>
                <a:lnTo>
                  <a:pt x="6" y="187"/>
                </a:lnTo>
                <a:lnTo>
                  <a:pt x="3" y="197"/>
                </a:lnTo>
                <a:lnTo>
                  <a:pt x="0" y="208"/>
                </a:lnTo>
                <a:lnTo>
                  <a:pt x="0" y="217"/>
                </a:lnTo>
                <a:lnTo>
                  <a:pt x="0" y="226"/>
                </a:lnTo>
                <a:lnTo>
                  <a:pt x="0" y="226"/>
                </a:lnTo>
                <a:lnTo>
                  <a:pt x="2" y="236"/>
                </a:lnTo>
                <a:lnTo>
                  <a:pt x="4" y="244"/>
                </a:lnTo>
                <a:lnTo>
                  <a:pt x="10" y="257"/>
                </a:lnTo>
                <a:lnTo>
                  <a:pt x="16" y="266"/>
                </a:lnTo>
                <a:lnTo>
                  <a:pt x="22" y="275"/>
                </a:lnTo>
                <a:lnTo>
                  <a:pt x="22" y="275"/>
                </a:lnTo>
                <a:lnTo>
                  <a:pt x="31" y="283"/>
                </a:lnTo>
                <a:lnTo>
                  <a:pt x="45" y="294"/>
                </a:lnTo>
                <a:lnTo>
                  <a:pt x="64" y="307"/>
                </a:lnTo>
                <a:lnTo>
                  <a:pt x="64" y="307"/>
                </a:lnTo>
                <a:lnTo>
                  <a:pt x="74" y="304"/>
                </a:lnTo>
                <a:lnTo>
                  <a:pt x="90" y="303"/>
                </a:lnTo>
                <a:lnTo>
                  <a:pt x="90" y="303"/>
                </a:lnTo>
                <a:lnTo>
                  <a:pt x="96" y="303"/>
                </a:lnTo>
                <a:lnTo>
                  <a:pt x="98" y="303"/>
                </a:lnTo>
                <a:lnTo>
                  <a:pt x="101" y="304"/>
                </a:lnTo>
                <a:lnTo>
                  <a:pt x="101" y="304"/>
                </a:lnTo>
                <a:lnTo>
                  <a:pt x="105" y="304"/>
                </a:lnTo>
                <a:lnTo>
                  <a:pt x="108" y="303"/>
                </a:lnTo>
                <a:lnTo>
                  <a:pt x="108" y="289"/>
                </a:lnTo>
                <a:lnTo>
                  <a:pt x="108" y="289"/>
                </a:lnTo>
                <a:lnTo>
                  <a:pt x="133" y="311"/>
                </a:lnTo>
                <a:lnTo>
                  <a:pt x="156" y="330"/>
                </a:lnTo>
                <a:lnTo>
                  <a:pt x="168" y="338"/>
                </a:lnTo>
                <a:lnTo>
                  <a:pt x="179" y="345"/>
                </a:lnTo>
                <a:lnTo>
                  <a:pt x="179" y="345"/>
                </a:lnTo>
                <a:lnTo>
                  <a:pt x="204" y="358"/>
                </a:lnTo>
                <a:lnTo>
                  <a:pt x="210" y="361"/>
                </a:lnTo>
                <a:lnTo>
                  <a:pt x="181" y="381"/>
                </a:lnTo>
                <a:lnTo>
                  <a:pt x="181" y="381"/>
                </a:lnTo>
                <a:lnTo>
                  <a:pt x="164" y="381"/>
                </a:lnTo>
                <a:lnTo>
                  <a:pt x="135" y="381"/>
                </a:lnTo>
                <a:lnTo>
                  <a:pt x="135" y="381"/>
                </a:lnTo>
                <a:lnTo>
                  <a:pt x="128" y="381"/>
                </a:lnTo>
                <a:lnTo>
                  <a:pt x="120" y="384"/>
                </a:lnTo>
                <a:lnTo>
                  <a:pt x="112" y="388"/>
                </a:lnTo>
                <a:lnTo>
                  <a:pt x="105" y="394"/>
                </a:lnTo>
                <a:lnTo>
                  <a:pt x="100" y="401"/>
                </a:lnTo>
                <a:lnTo>
                  <a:pt x="94" y="409"/>
                </a:lnTo>
                <a:lnTo>
                  <a:pt x="90" y="420"/>
                </a:lnTo>
                <a:lnTo>
                  <a:pt x="87" y="430"/>
                </a:lnTo>
                <a:lnTo>
                  <a:pt x="87" y="430"/>
                </a:lnTo>
                <a:lnTo>
                  <a:pt x="87" y="441"/>
                </a:lnTo>
                <a:lnTo>
                  <a:pt x="87" y="450"/>
                </a:lnTo>
                <a:lnTo>
                  <a:pt x="89" y="460"/>
                </a:lnTo>
                <a:lnTo>
                  <a:pt x="91" y="467"/>
                </a:lnTo>
                <a:lnTo>
                  <a:pt x="97" y="480"/>
                </a:lnTo>
                <a:lnTo>
                  <a:pt x="101" y="487"/>
                </a:lnTo>
                <a:lnTo>
                  <a:pt x="101" y="487"/>
                </a:lnTo>
                <a:lnTo>
                  <a:pt x="102" y="496"/>
                </a:lnTo>
                <a:lnTo>
                  <a:pt x="105" y="514"/>
                </a:lnTo>
                <a:lnTo>
                  <a:pt x="109" y="526"/>
                </a:lnTo>
                <a:lnTo>
                  <a:pt x="114" y="540"/>
                </a:lnTo>
                <a:lnTo>
                  <a:pt x="121" y="555"/>
                </a:lnTo>
                <a:lnTo>
                  <a:pt x="129" y="572"/>
                </a:lnTo>
                <a:lnTo>
                  <a:pt x="129" y="572"/>
                </a:lnTo>
                <a:lnTo>
                  <a:pt x="141" y="590"/>
                </a:lnTo>
                <a:lnTo>
                  <a:pt x="154" y="607"/>
                </a:lnTo>
                <a:lnTo>
                  <a:pt x="167" y="625"/>
                </a:lnTo>
                <a:lnTo>
                  <a:pt x="181" y="642"/>
                </a:lnTo>
                <a:lnTo>
                  <a:pt x="203" y="666"/>
                </a:lnTo>
                <a:lnTo>
                  <a:pt x="213" y="676"/>
                </a:lnTo>
                <a:lnTo>
                  <a:pt x="213" y="676"/>
                </a:lnTo>
                <a:lnTo>
                  <a:pt x="183" y="685"/>
                </a:lnTo>
                <a:lnTo>
                  <a:pt x="162" y="693"/>
                </a:lnTo>
                <a:lnTo>
                  <a:pt x="154" y="697"/>
                </a:lnTo>
                <a:lnTo>
                  <a:pt x="149" y="700"/>
                </a:lnTo>
                <a:lnTo>
                  <a:pt x="149" y="700"/>
                </a:lnTo>
                <a:lnTo>
                  <a:pt x="147" y="704"/>
                </a:lnTo>
                <a:lnTo>
                  <a:pt x="146" y="706"/>
                </a:lnTo>
                <a:lnTo>
                  <a:pt x="146" y="710"/>
                </a:lnTo>
                <a:lnTo>
                  <a:pt x="146" y="712"/>
                </a:lnTo>
                <a:lnTo>
                  <a:pt x="147" y="715"/>
                </a:lnTo>
                <a:lnTo>
                  <a:pt x="147" y="717"/>
                </a:lnTo>
                <a:lnTo>
                  <a:pt x="147" y="717"/>
                </a:lnTo>
                <a:lnTo>
                  <a:pt x="142" y="723"/>
                </a:lnTo>
                <a:lnTo>
                  <a:pt x="131" y="736"/>
                </a:lnTo>
                <a:lnTo>
                  <a:pt x="127" y="744"/>
                </a:lnTo>
                <a:lnTo>
                  <a:pt x="122" y="751"/>
                </a:lnTo>
                <a:lnTo>
                  <a:pt x="120" y="758"/>
                </a:lnTo>
                <a:lnTo>
                  <a:pt x="118" y="764"/>
                </a:lnTo>
                <a:lnTo>
                  <a:pt x="118" y="764"/>
                </a:lnTo>
                <a:lnTo>
                  <a:pt x="120" y="767"/>
                </a:lnTo>
                <a:lnTo>
                  <a:pt x="122" y="769"/>
                </a:lnTo>
                <a:lnTo>
                  <a:pt x="129" y="771"/>
                </a:lnTo>
                <a:lnTo>
                  <a:pt x="138" y="772"/>
                </a:lnTo>
                <a:lnTo>
                  <a:pt x="149" y="772"/>
                </a:lnTo>
                <a:lnTo>
                  <a:pt x="170" y="772"/>
                </a:lnTo>
                <a:lnTo>
                  <a:pt x="179" y="771"/>
                </a:lnTo>
                <a:lnTo>
                  <a:pt x="179" y="771"/>
                </a:lnTo>
                <a:lnTo>
                  <a:pt x="182" y="788"/>
                </a:lnTo>
                <a:lnTo>
                  <a:pt x="184" y="800"/>
                </a:lnTo>
                <a:lnTo>
                  <a:pt x="188" y="807"/>
                </a:lnTo>
                <a:lnTo>
                  <a:pt x="188" y="807"/>
                </a:lnTo>
                <a:lnTo>
                  <a:pt x="189" y="808"/>
                </a:lnTo>
                <a:lnTo>
                  <a:pt x="191" y="809"/>
                </a:lnTo>
                <a:lnTo>
                  <a:pt x="196" y="809"/>
                </a:lnTo>
                <a:lnTo>
                  <a:pt x="203" y="807"/>
                </a:lnTo>
                <a:lnTo>
                  <a:pt x="203" y="807"/>
                </a:lnTo>
                <a:lnTo>
                  <a:pt x="203" y="809"/>
                </a:lnTo>
                <a:lnTo>
                  <a:pt x="204" y="814"/>
                </a:lnTo>
                <a:lnTo>
                  <a:pt x="207" y="817"/>
                </a:lnTo>
                <a:lnTo>
                  <a:pt x="210" y="820"/>
                </a:lnTo>
                <a:lnTo>
                  <a:pt x="215" y="823"/>
                </a:lnTo>
                <a:lnTo>
                  <a:pt x="221" y="824"/>
                </a:lnTo>
                <a:lnTo>
                  <a:pt x="221" y="824"/>
                </a:lnTo>
                <a:lnTo>
                  <a:pt x="241" y="828"/>
                </a:lnTo>
                <a:lnTo>
                  <a:pt x="268" y="830"/>
                </a:lnTo>
                <a:lnTo>
                  <a:pt x="296" y="833"/>
                </a:lnTo>
                <a:lnTo>
                  <a:pt x="316" y="834"/>
                </a:lnTo>
                <a:lnTo>
                  <a:pt x="316" y="834"/>
                </a:lnTo>
                <a:lnTo>
                  <a:pt x="337" y="834"/>
                </a:lnTo>
                <a:lnTo>
                  <a:pt x="367" y="837"/>
                </a:lnTo>
                <a:lnTo>
                  <a:pt x="367" y="837"/>
                </a:lnTo>
                <a:lnTo>
                  <a:pt x="401" y="838"/>
                </a:lnTo>
                <a:lnTo>
                  <a:pt x="445" y="841"/>
                </a:lnTo>
                <a:lnTo>
                  <a:pt x="523" y="842"/>
                </a:lnTo>
                <a:lnTo>
                  <a:pt x="523" y="842"/>
                </a:lnTo>
                <a:lnTo>
                  <a:pt x="541" y="842"/>
                </a:lnTo>
                <a:lnTo>
                  <a:pt x="543" y="843"/>
                </a:lnTo>
                <a:lnTo>
                  <a:pt x="542" y="843"/>
                </a:lnTo>
                <a:lnTo>
                  <a:pt x="536" y="844"/>
                </a:lnTo>
                <a:lnTo>
                  <a:pt x="533" y="844"/>
                </a:lnTo>
                <a:lnTo>
                  <a:pt x="532" y="846"/>
                </a:lnTo>
                <a:lnTo>
                  <a:pt x="532" y="846"/>
                </a:lnTo>
                <a:lnTo>
                  <a:pt x="533" y="849"/>
                </a:lnTo>
                <a:lnTo>
                  <a:pt x="538" y="853"/>
                </a:lnTo>
                <a:lnTo>
                  <a:pt x="543" y="857"/>
                </a:lnTo>
                <a:lnTo>
                  <a:pt x="545" y="857"/>
                </a:lnTo>
                <a:lnTo>
                  <a:pt x="548" y="859"/>
                </a:lnTo>
                <a:lnTo>
                  <a:pt x="548" y="859"/>
                </a:lnTo>
                <a:lnTo>
                  <a:pt x="553" y="857"/>
                </a:lnTo>
                <a:lnTo>
                  <a:pt x="558" y="854"/>
                </a:lnTo>
                <a:lnTo>
                  <a:pt x="564" y="851"/>
                </a:lnTo>
                <a:lnTo>
                  <a:pt x="564" y="851"/>
                </a:lnTo>
                <a:lnTo>
                  <a:pt x="564" y="853"/>
                </a:lnTo>
                <a:lnTo>
                  <a:pt x="565" y="857"/>
                </a:lnTo>
                <a:lnTo>
                  <a:pt x="570" y="863"/>
                </a:lnTo>
                <a:lnTo>
                  <a:pt x="572" y="867"/>
                </a:lnTo>
                <a:lnTo>
                  <a:pt x="576" y="869"/>
                </a:lnTo>
                <a:lnTo>
                  <a:pt x="576" y="869"/>
                </a:lnTo>
                <a:lnTo>
                  <a:pt x="581" y="870"/>
                </a:lnTo>
                <a:lnTo>
                  <a:pt x="585" y="870"/>
                </a:lnTo>
                <a:lnTo>
                  <a:pt x="590" y="870"/>
                </a:lnTo>
                <a:lnTo>
                  <a:pt x="596" y="869"/>
                </a:lnTo>
                <a:lnTo>
                  <a:pt x="604" y="866"/>
                </a:lnTo>
                <a:lnTo>
                  <a:pt x="610" y="862"/>
                </a:lnTo>
                <a:lnTo>
                  <a:pt x="610" y="862"/>
                </a:lnTo>
                <a:lnTo>
                  <a:pt x="625" y="844"/>
                </a:lnTo>
                <a:lnTo>
                  <a:pt x="625" y="844"/>
                </a:lnTo>
                <a:lnTo>
                  <a:pt x="629" y="842"/>
                </a:lnTo>
                <a:lnTo>
                  <a:pt x="631" y="842"/>
                </a:lnTo>
                <a:lnTo>
                  <a:pt x="632" y="843"/>
                </a:lnTo>
                <a:lnTo>
                  <a:pt x="635" y="844"/>
                </a:lnTo>
                <a:lnTo>
                  <a:pt x="635" y="844"/>
                </a:lnTo>
                <a:lnTo>
                  <a:pt x="638" y="842"/>
                </a:lnTo>
                <a:lnTo>
                  <a:pt x="643" y="837"/>
                </a:lnTo>
                <a:lnTo>
                  <a:pt x="643" y="837"/>
                </a:lnTo>
                <a:lnTo>
                  <a:pt x="644" y="835"/>
                </a:lnTo>
                <a:lnTo>
                  <a:pt x="644" y="834"/>
                </a:lnTo>
                <a:lnTo>
                  <a:pt x="643" y="830"/>
                </a:lnTo>
                <a:lnTo>
                  <a:pt x="640" y="827"/>
                </a:lnTo>
                <a:lnTo>
                  <a:pt x="640" y="827"/>
                </a:lnTo>
                <a:lnTo>
                  <a:pt x="641" y="823"/>
                </a:lnTo>
                <a:lnTo>
                  <a:pt x="641" y="821"/>
                </a:lnTo>
                <a:lnTo>
                  <a:pt x="643" y="817"/>
                </a:lnTo>
                <a:lnTo>
                  <a:pt x="643" y="817"/>
                </a:lnTo>
                <a:lnTo>
                  <a:pt x="644" y="814"/>
                </a:lnTo>
                <a:lnTo>
                  <a:pt x="643" y="807"/>
                </a:lnTo>
                <a:lnTo>
                  <a:pt x="641" y="788"/>
                </a:lnTo>
                <a:lnTo>
                  <a:pt x="635" y="754"/>
                </a:lnTo>
                <a:lnTo>
                  <a:pt x="635" y="754"/>
                </a:lnTo>
                <a:lnTo>
                  <a:pt x="634" y="750"/>
                </a:lnTo>
                <a:lnTo>
                  <a:pt x="632" y="748"/>
                </a:lnTo>
                <a:lnTo>
                  <a:pt x="630" y="745"/>
                </a:lnTo>
                <a:lnTo>
                  <a:pt x="628" y="744"/>
                </a:lnTo>
                <a:lnTo>
                  <a:pt x="623" y="742"/>
                </a:lnTo>
                <a:lnTo>
                  <a:pt x="617" y="739"/>
                </a:lnTo>
                <a:lnTo>
                  <a:pt x="617" y="739"/>
                </a:lnTo>
                <a:lnTo>
                  <a:pt x="605" y="736"/>
                </a:lnTo>
                <a:lnTo>
                  <a:pt x="589" y="732"/>
                </a:lnTo>
                <a:lnTo>
                  <a:pt x="568" y="729"/>
                </a:lnTo>
                <a:lnTo>
                  <a:pt x="568" y="729"/>
                </a:lnTo>
                <a:lnTo>
                  <a:pt x="572" y="722"/>
                </a:lnTo>
                <a:lnTo>
                  <a:pt x="579" y="711"/>
                </a:lnTo>
                <a:lnTo>
                  <a:pt x="587" y="696"/>
                </a:lnTo>
                <a:lnTo>
                  <a:pt x="587" y="696"/>
                </a:lnTo>
                <a:lnTo>
                  <a:pt x="590" y="688"/>
                </a:lnTo>
                <a:lnTo>
                  <a:pt x="591" y="683"/>
                </a:lnTo>
                <a:lnTo>
                  <a:pt x="591" y="679"/>
                </a:lnTo>
                <a:lnTo>
                  <a:pt x="591" y="678"/>
                </a:lnTo>
                <a:lnTo>
                  <a:pt x="590" y="678"/>
                </a:lnTo>
                <a:lnTo>
                  <a:pt x="589" y="678"/>
                </a:lnTo>
                <a:lnTo>
                  <a:pt x="587" y="679"/>
                </a:lnTo>
                <a:lnTo>
                  <a:pt x="587" y="679"/>
                </a:lnTo>
                <a:lnTo>
                  <a:pt x="594" y="653"/>
                </a:lnTo>
                <a:lnTo>
                  <a:pt x="594" y="653"/>
                </a:lnTo>
                <a:lnTo>
                  <a:pt x="597" y="644"/>
                </a:lnTo>
                <a:lnTo>
                  <a:pt x="601" y="637"/>
                </a:lnTo>
                <a:lnTo>
                  <a:pt x="604" y="633"/>
                </a:lnTo>
                <a:lnTo>
                  <a:pt x="607" y="629"/>
                </a:lnTo>
                <a:lnTo>
                  <a:pt x="607" y="629"/>
                </a:lnTo>
                <a:lnTo>
                  <a:pt x="605" y="625"/>
                </a:lnTo>
                <a:lnTo>
                  <a:pt x="604" y="623"/>
                </a:lnTo>
                <a:lnTo>
                  <a:pt x="597" y="616"/>
                </a:lnTo>
                <a:lnTo>
                  <a:pt x="587" y="608"/>
                </a:lnTo>
                <a:lnTo>
                  <a:pt x="587" y="608"/>
                </a:lnTo>
                <a:lnTo>
                  <a:pt x="585" y="534"/>
                </a:lnTo>
                <a:lnTo>
                  <a:pt x="585" y="534"/>
                </a:lnTo>
                <a:lnTo>
                  <a:pt x="585" y="521"/>
                </a:lnTo>
                <a:lnTo>
                  <a:pt x="585" y="502"/>
                </a:lnTo>
                <a:lnTo>
                  <a:pt x="585" y="502"/>
                </a:lnTo>
                <a:lnTo>
                  <a:pt x="585" y="495"/>
                </a:lnTo>
                <a:lnTo>
                  <a:pt x="584" y="491"/>
                </a:lnTo>
                <a:lnTo>
                  <a:pt x="582" y="471"/>
                </a:lnTo>
                <a:lnTo>
                  <a:pt x="582" y="471"/>
                </a:lnTo>
                <a:lnTo>
                  <a:pt x="579" y="462"/>
                </a:lnTo>
                <a:lnTo>
                  <a:pt x="577" y="453"/>
                </a:lnTo>
                <a:lnTo>
                  <a:pt x="569" y="436"/>
                </a:lnTo>
                <a:lnTo>
                  <a:pt x="562" y="425"/>
                </a:lnTo>
                <a:lnTo>
                  <a:pt x="558" y="420"/>
                </a:lnTo>
                <a:lnTo>
                  <a:pt x="558" y="420"/>
                </a:lnTo>
                <a:lnTo>
                  <a:pt x="557" y="387"/>
                </a:lnTo>
                <a:lnTo>
                  <a:pt x="555" y="345"/>
                </a:lnTo>
                <a:lnTo>
                  <a:pt x="555" y="345"/>
                </a:lnTo>
                <a:lnTo>
                  <a:pt x="555" y="341"/>
                </a:lnTo>
                <a:lnTo>
                  <a:pt x="553" y="337"/>
                </a:lnTo>
                <a:lnTo>
                  <a:pt x="550" y="327"/>
                </a:lnTo>
                <a:lnTo>
                  <a:pt x="536" y="299"/>
                </a:lnTo>
                <a:lnTo>
                  <a:pt x="536" y="299"/>
                </a:lnTo>
                <a:lnTo>
                  <a:pt x="529" y="288"/>
                </a:lnTo>
                <a:lnTo>
                  <a:pt x="518" y="274"/>
                </a:lnTo>
                <a:lnTo>
                  <a:pt x="490" y="239"/>
                </a:lnTo>
                <a:lnTo>
                  <a:pt x="464" y="210"/>
                </a:lnTo>
                <a:lnTo>
                  <a:pt x="452" y="197"/>
                </a:lnTo>
                <a:lnTo>
                  <a:pt x="452" y="176"/>
                </a:lnTo>
                <a:lnTo>
                  <a:pt x="452" y="176"/>
                </a:lnTo>
                <a:lnTo>
                  <a:pt x="454" y="167"/>
                </a:lnTo>
                <a:lnTo>
                  <a:pt x="458" y="158"/>
                </a:lnTo>
                <a:lnTo>
                  <a:pt x="462" y="149"/>
                </a:lnTo>
                <a:lnTo>
                  <a:pt x="463" y="141"/>
                </a:lnTo>
                <a:lnTo>
                  <a:pt x="463" y="141"/>
                </a:lnTo>
                <a:lnTo>
                  <a:pt x="465" y="125"/>
                </a:lnTo>
                <a:lnTo>
                  <a:pt x="466" y="95"/>
                </a:lnTo>
                <a:lnTo>
                  <a:pt x="466" y="95"/>
                </a:lnTo>
                <a:lnTo>
                  <a:pt x="466" y="84"/>
                </a:lnTo>
                <a:lnTo>
                  <a:pt x="466" y="81"/>
                </a:lnTo>
                <a:lnTo>
                  <a:pt x="465" y="82"/>
                </a:lnTo>
                <a:lnTo>
                  <a:pt x="465" y="80"/>
                </a:lnTo>
                <a:lnTo>
                  <a:pt x="465" y="80"/>
                </a:lnTo>
                <a:lnTo>
                  <a:pt x="464" y="74"/>
                </a:lnTo>
                <a:lnTo>
                  <a:pt x="462" y="67"/>
                </a:lnTo>
                <a:lnTo>
                  <a:pt x="458" y="60"/>
                </a:lnTo>
                <a:lnTo>
                  <a:pt x="458" y="60"/>
                </a:lnTo>
                <a:lnTo>
                  <a:pt x="453" y="48"/>
                </a:lnTo>
                <a:lnTo>
                  <a:pt x="449" y="38"/>
                </a:lnTo>
                <a:lnTo>
                  <a:pt x="445" y="32"/>
                </a:lnTo>
                <a:lnTo>
                  <a:pt x="441" y="27"/>
                </a:lnTo>
                <a:lnTo>
                  <a:pt x="441" y="27"/>
                </a:lnTo>
                <a:lnTo>
                  <a:pt x="437" y="22"/>
                </a:lnTo>
                <a:lnTo>
                  <a:pt x="430" y="20"/>
                </a:lnTo>
                <a:lnTo>
                  <a:pt x="420" y="16"/>
                </a:lnTo>
                <a:lnTo>
                  <a:pt x="411" y="14"/>
                </a:lnTo>
                <a:lnTo>
                  <a:pt x="390" y="9"/>
                </a:lnTo>
                <a:lnTo>
                  <a:pt x="380" y="7"/>
                </a:lnTo>
                <a:lnTo>
                  <a:pt x="371" y="3"/>
                </a:lnTo>
                <a:lnTo>
                  <a:pt x="371" y="3"/>
                </a:lnTo>
                <a:lnTo>
                  <a:pt x="364" y="1"/>
                </a:lnTo>
                <a:lnTo>
                  <a:pt x="358" y="0"/>
                </a:lnTo>
                <a:lnTo>
                  <a:pt x="353" y="0"/>
                </a:lnTo>
                <a:lnTo>
                  <a:pt x="349" y="1"/>
                </a:lnTo>
                <a:lnTo>
                  <a:pt x="344" y="5"/>
                </a:lnTo>
                <a:lnTo>
                  <a:pt x="338" y="7"/>
                </a:lnTo>
                <a:lnTo>
                  <a:pt x="338" y="7"/>
                </a:lnTo>
                <a:lnTo>
                  <a:pt x="335" y="9"/>
                </a:lnTo>
                <a:lnTo>
                  <a:pt x="333" y="13"/>
                </a:lnTo>
                <a:lnTo>
                  <a:pt x="329" y="21"/>
                </a:lnTo>
                <a:lnTo>
                  <a:pt x="328" y="25"/>
                </a:lnTo>
                <a:lnTo>
                  <a:pt x="326" y="28"/>
                </a:lnTo>
                <a:lnTo>
                  <a:pt x="322" y="31"/>
                </a:lnTo>
                <a:lnTo>
                  <a:pt x="319" y="32"/>
                </a:lnTo>
                <a:lnTo>
                  <a:pt x="319" y="32"/>
                </a:lnTo>
                <a:lnTo>
                  <a:pt x="306" y="34"/>
                </a:lnTo>
                <a:lnTo>
                  <a:pt x="292" y="39"/>
                </a:lnTo>
                <a:lnTo>
                  <a:pt x="273" y="45"/>
                </a:lnTo>
                <a:lnTo>
                  <a:pt x="273" y="45"/>
                </a:lnTo>
                <a:lnTo>
                  <a:pt x="267" y="48"/>
                </a:lnTo>
                <a:lnTo>
                  <a:pt x="260" y="55"/>
                </a:lnTo>
                <a:lnTo>
                  <a:pt x="246" y="67"/>
                </a:lnTo>
                <a:lnTo>
                  <a:pt x="246" y="67"/>
                </a:lnTo>
                <a:lnTo>
                  <a:pt x="243" y="71"/>
                </a:lnTo>
                <a:lnTo>
                  <a:pt x="240" y="75"/>
                </a:lnTo>
                <a:lnTo>
                  <a:pt x="235" y="87"/>
                </a:lnTo>
                <a:lnTo>
                  <a:pt x="235" y="87"/>
                </a:lnTo>
                <a:lnTo>
                  <a:pt x="233" y="94"/>
                </a:lnTo>
                <a:lnTo>
                  <a:pt x="232" y="100"/>
                </a:lnTo>
                <a:lnTo>
                  <a:pt x="233" y="107"/>
                </a:lnTo>
                <a:lnTo>
                  <a:pt x="235" y="116"/>
                </a:lnTo>
                <a:lnTo>
                  <a:pt x="235" y="116"/>
                </a:lnTo>
                <a:lnTo>
                  <a:pt x="239" y="123"/>
                </a:lnTo>
                <a:lnTo>
                  <a:pt x="242" y="126"/>
                </a:lnTo>
                <a:lnTo>
                  <a:pt x="245" y="127"/>
                </a:lnTo>
                <a:lnTo>
                  <a:pt x="245" y="127"/>
                </a:lnTo>
                <a:lnTo>
                  <a:pt x="245" y="136"/>
                </a:lnTo>
                <a:lnTo>
                  <a:pt x="245" y="141"/>
                </a:lnTo>
                <a:lnTo>
                  <a:pt x="245" y="144"/>
                </a:lnTo>
                <a:lnTo>
                  <a:pt x="245" y="144"/>
                </a:lnTo>
                <a:lnTo>
                  <a:pt x="242" y="145"/>
                </a:lnTo>
                <a:lnTo>
                  <a:pt x="240" y="147"/>
                </a:lnTo>
                <a:lnTo>
                  <a:pt x="237" y="151"/>
                </a:lnTo>
                <a:lnTo>
                  <a:pt x="237" y="156"/>
                </a:lnTo>
                <a:lnTo>
                  <a:pt x="237" y="156"/>
                </a:lnTo>
                <a:lnTo>
                  <a:pt x="241" y="171"/>
                </a:lnTo>
                <a:lnTo>
                  <a:pt x="243" y="183"/>
                </a:lnTo>
                <a:lnTo>
                  <a:pt x="246" y="195"/>
                </a:lnTo>
                <a:lnTo>
                  <a:pt x="246" y="195"/>
                </a:lnTo>
                <a:lnTo>
                  <a:pt x="249" y="218"/>
                </a:lnTo>
                <a:lnTo>
                  <a:pt x="253" y="232"/>
                </a:lnTo>
                <a:lnTo>
                  <a:pt x="253" y="232"/>
                </a:lnTo>
                <a:lnTo>
                  <a:pt x="255" y="239"/>
                </a:lnTo>
                <a:lnTo>
                  <a:pt x="261" y="250"/>
                </a:lnTo>
                <a:lnTo>
                  <a:pt x="267" y="259"/>
                </a:lnTo>
                <a:lnTo>
                  <a:pt x="269" y="263"/>
                </a:lnTo>
                <a:lnTo>
                  <a:pt x="273" y="265"/>
                </a:lnTo>
                <a:lnTo>
                  <a:pt x="273" y="265"/>
                </a:lnTo>
                <a:lnTo>
                  <a:pt x="279" y="269"/>
                </a:lnTo>
                <a:lnTo>
                  <a:pt x="286" y="270"/>
                </a:lnTo>
                <a:lnTo>
                  <a:pt x="295" y="272"/>
                </a:lnTo>
                <a:lnTo>
                  <a:pt x="295" y="272"/>
                </a:lnTo>
                <a:lnTo>
                  <a:pt x="291" y="283"/>
                </a:lnTo>
                <a:lnTo>
                  <a:pt x="287" y="290"/>
                </a:lnTo>
                <a:lnTo>
                  <a:pt x="285" y="294"/>
                </a:lnTo>
                <a:lnTo>
                  <a:pt x="285" y="294"/>
                </a:lnTo>
                <a:lnTo>
                  <a:pt x="283" y="296"/>
                </a:lnTo>
                <a:lnTo>
                  <a:pt x="283" y="299"/>
                </a:lnTo>
                <a:lnTo>
                  <a:pt x="283" y="302"/>
                </a:lnTo>
                <a:lnTo>
                  <a:pt x="283" y="303"/>
                </a:lnTo>
                <a:lnTo>
                  <a:pt x="283" y="303"/>
                </a:lnTo>
                <a:lnTo>
                  <a:pt x="276" y="302"/>
                </a:lnTo>
                <a:lnTo>
                  <a:pt x="262" y="299"/>
                </a:lnTo>
                <a:lnTo>
                  <a:pt x="243" y="294"/>
                </a:lnTo>
                <a:lnTo>
                  <a:pt x="234" y="290"/>
                </a:lnTo>
                <a:lnTo>
                  <a:pt x="225" y="285"/>
                </a:lnTo>
                <a:lnTo>
                  <a:pt x="225" y="285"/>
                </a:lnTo>
                <a:lnTo>
                  <a:pt x="203" y="274"/>
                </a:lnTo>
                <a:lnTo>
                  <a:pt x="179" y="263"/>
                </a:lnTo>
                <a:lnTo>
                  <a:pt x="150" y="250"/>
                </a:lnTo>
                <a:lnTo>
                  <a:pt x="150" y="250"/>
                </a:lnTo>
                <a:close/>
                <a:moveTo>
                  <a:pt x="295" y="421"/>
                </a:moveTo>
                <a:lnTo>
                  <a:pt x="295" y="421"/>
                </a:lnTo>
                <a:lnTo>
                  <a:pt x="296" y="422"/>
                </a:lnTo>
                <a:lnTo>
                  <a:pt x="298" y="426"/>
                </a:lnTo>
                <a:lnTo>
                  <a:pt x="301" y="437"/>
                </a:lnTo>
                <a:lnTo>
                  <a:pt x="305" y="453"/>
                </a:lnTo>
                <a:lnTo>
                  <a:pt x="305" y="453"/>
                </a:lnTo>
                <a:lnTo>
                  <a:pt x="299" y="449"/>
                </a:lnTo>
                <a:lnTo>
                  <a:pt x="283" y="437"/>
                </a:lnTo>
                <a:lnTo>
                  <a:pt x="283" y="437"/>
                </a:lnTo>
                <a:lnTo>
                  <a:pt x="270" y="430"/>
                </a:lnTo>
                <a:lnTo>
                  <a:pt x="258" y="425"/>
                </a:lnTo>
                <a:lnTo>
                  <a:pt x="242" y="420"/>
                </a:lnTo>
                <a:lnTo>
                  <a:pt x="242" y="420"/>
                </a:lnTo>
                <a:lnTo>
                  <a:pt x="295" y="421"/>
                </a:lnTo>
                <a:lnTo>
                  <a:pt x="295" y="421"/>
                </a:lnTo>
                <a:close/>
                <a:moveTo>
                  <a:pt x="287" y="130"/>
                </a:moveTo>
                <a:lnTo>
                  <a:pt x="287" y="130"/>
                </a:lnTo>
                <a:lnTo>
                  <a:pt x="287" y="134"/>
                </a:lnTo>
                <a:lnTo>
                  <a:pt x="287" y="149"/>
                </a:lnTo>
                <a:lnTo>
                  <a:pt x="287" y="149"/>
                </a:lnTo>
                <a:lnTo>
                  <a:pt x="286" y="160"/>
                </a:lnTo>
                <a:lnTo>
                  <a:pt x="285" y="163"/>
                </a:lnTo>
                <a:lnTo>
                  <a:pt x="285" y="163"/>
                </a:lnTo>
                <a:lnTo>
                  <a:pt x="282" y="163"/>
                </a:lnTo>
                <a:lnTo>
                  <a:pt x="281" y="163"/>
                </a:lnTo>
                <a:lnTo>
                  <a:pt x="280" y="162"/>
                </a:lnTo>
                <a:lnTo>
                  <a:pt x="280" y="162"/>
                </a:lnTo>
                <a:lnTo>
                  <a:pt x="276" y="157"/>
                </a:lnTo>
                <a:lnTo>
                  <a:pt x="274" y="154"/>
                </a:lnTo>
                <a:lnTo>
                  <a:pt x="273" y="151"/>
                </a:lnTo>
                <a:lnTo>
                  <a:pt x="273" y="151"/>
                </a:lnTo>
                <a:lnTo>
                  <a:pt x="269" y="131"/>
                </a:lnTo>
                <a:lnTo>
                  <a:pt x="269" y="131"/>
                </a:lnTo>
                <a:lnTo>
                  <a:pt x="268" y="128"/>
                </a:lnTo>
                <a:lnTo>
                  <a:pt x="269" y="126"/>
                </a:lnTo>
                <a:lnTo>
                  <a:pt x="269" y="126"/>
                </a:lnTo>
                <a:lnTo>
                  <a:pt x="278" y="128"/>
                </a:lnTo>
                <a:lnTo>
                  <a:pt x="287" y="130"/>
                </a:lnTo>
                <a:lnTo>
                  <a:pt x="287" y="130"/>
                </a:lnTo>
                <a:close/>
                <a:moveTo>
                  <a:pt x="262" y="124"/>
                </a:moveTo>
                <a:lnTo>
                  <a:pt x="262" y="140"/>
                </a:lnTo>
                <a:lnTo>
                  <a:pt x="262" y="140"/>
                </a:lnTo>
                <a:lnTo>
                  <a:pt x="258" y="140"/>
                </a:lnTo>
                <a:lnTo>
                  <a:pt x="253" y="141"/>
                </a:lnTo>
                <a:lnTo>
                  <a:pt x="252" y="126"/>
                </a:lnTo>
                <a:lnTo>
                  <a:pt x="262" y="124"/>
                </a:lnTo>
                <a:close/>
                <a:moveTo>
                  <a:pt x="249" y="151"/>
                </a:moveTo>
                <a:lnTo>
                  <a:pt x="249" y="151"/>
                </a:lnTo>
                <a:lnTo>
                  <a:pt x="252" y="165"/>
                </a:lnTo>
                <a:lnTo>
                  <a:pt x="253" y="176"/>
                </a:lnTo>
                <a:lnTo>
                  <a:pt x="253" y="180"/>
                </a:lnTo>
                <a:lnTo>
                  <a:pt x="253" y="180"/>
                </a:lnTo>
                <a:lnTo>
                  <a:pt x="252" y="182"/>
                </a:lnTo>
                <a:lnTo>
                  <a:pt x="250" y="182"/>
                </a:lnTo>
                <a:lnTo>
                  <a:pt x="249" y="180"/>
                </a:lnTo>
                <a:lnTo>
                  <a:pt x="242" y="154"/>
                </a:lnTo>
                <a:lnTo>
                  <a:pt x="249" y="151"/>
                </a:lnTo>
                <a:close/>
                <a:moveTo>
                  <a:pt x="260" y="169"/>
                </a:moveTo>
                <a:lnTo>
                  <a:pt x="262" y="163"/>
                </a:lnTo>
                <a:lnTo>
                  <a:pt x="267" y="166"/>
                </a:lnTo>
                <a:lnTo>
                  <a:pt x="278" y="172"/>
                </a:lnTo>
                <a:lnTo>
                  <a:pt x="278" y="172"/>
                </a:lnTo>
                <a:lnTo>
                  <a:pt x="278" y="174"/>
                </a:lnTo>
                <a:lnTo>
                  <a:pt x="280" y="180"/>
                </a:lnTo>
                <a:lnTo>
                  <a:pt x="280" y="180"/>
                </a:lnTo>
                <a:lnTo>
                  <a:pt x="282" y="189"/>
                </a:lnTo>
                <a:lnTo>
                  <a:pt x="283" y="195"/>
                </a:lnTo>
                <a:lnTo>
                  <a:pt x="283" y="195"/>
                </a:lnTo>
                <a:lnTo>
                  <a:pt x="280" y="195"/>
                </a:lnTo>
                <a:lnTo>
                  <a:pt x="276" y="193"/>
                </a:lnTo>
                <a:lnTo>
                  <a:pt x="276" y="193"/>
                </a:lnTo>
                <a:lnTo>
                  <a:pt x="268" y="185"/>
                </a:lnTo>
                <a:lnTo>
                  <a:pt x="262" y="179"/>
                </a:lnTo>
                <a:lnTo>
                  <a:pt x="260" y="169"/>
                </a:lnTo>
                <a:close/>
                <a:moveTo>
                  <a:pt x="362" y="21"/>
                </a:moveTo>
                <a:lnTo>
                  <a:pt x="362" y="21"/>
                </a:lnTo>
                <a:lnTo>
                  <a:pt x="367" y="22"/>
                </a:lnTo>
                <a:lnTo>
                  <a:pt x="378" y="25"/>
                </a:lnTo>
                <a:lnTo>
                  <a:pt x="378" y="25"/>
                </a:lnTo>
                <a:lnTo>
                  <a:pt x="385" y="26"/>
                </a:lnTo>
                <a:lnTo>
                  <a:pt x="385" y="28"/>
                </a:lnTo>
                <a:lnTo>
                  <a:pt x="385" y="28"/>
                </a:lnTo>
                <a:lnTo>
                  <a:pt x="390" y="35"/>
                </a:lnTo>
                <a:lnTo>
                  <a:pt x="392" y="39"/>
                </a:lnTo>
                <a:lnTo>
                  <a:pt x="392" y="39"/>
                </a:lnTo>
                <a:lnTo>
                  <a:pt x="357" y="38"/>
                </a:lnTo>
                <a:lnTo>
                  <a:pt x="357" y="38"/>
                </a:lnTo>
                <a:lnTo>
                  <a:pt x="353" y="38"/>
                </a:lnTo>
                <a:lnTo>
                  <a:pt x="353" y="37"/>
                </a:lnTo>
                <a:lnTo>
                  <a:pt x="353" y="35"/>
                </a:lnTo>
                <a:lnTo>
                  <a:pt x="355" y="28"/>
                </a:lnTo>
                <a:lnTo>
                  <a:pt x="362" y="21"/>
                </a:lnTo>
                <a:close/>
                <a:moveTo>
                  <a:pt x="403" y="21"/>
                </a:moveTo>
                <a:lnTo>
                  <a:pt x="403" y="21"/>
                </a:lnTo>
                <a:lnTo>
                  <a:pt x="404" y="21"/>
                </a:lnTo>
                <a:lnTo>
                  <a:pt x="407" y="21"/>
                </a:lnTo>
                <a:lnTo>
                  <a:pt x="417" y="24"/>
                </a:lnTo>
                <a:lnTo>
                  <a:pt x="427" y="28"/>
                </a:lnTo>
                <a:lnTo>
                  <a:pt x="433" y="31"/>
                </a:lnTo>
                <a:lnTo>
                  <a:pt x="433" y="31"/>
                </a:lnTo>
                <a:lnTo>
                  <a:pt x="440" y="41"/>
                </a:lnTo>
                <a:lnTo>
                  <a:pt x="440" y="41"/>
                </a:lnTo>
                <a:lnTo>
                  <a:pt x="445" y="49"/>
                </a:lnTo>
                <a:lnTo>
                  <a:pt x="447" y="55"/>
                </a:lnTo>
                <a:lnTo>
                  <a:pt x="447" y="55"/>
                </a:lnTo>
                <a:lnTo>
                  <a:pt x="437" y="51"/>
                </a:lnTo>
                <a:lnTo>
                  <a:pt x="426" y="46"/>
                </a:lnTo>
                <a:lnTo>
                  <a:pt x="426" y="46"/>
                </a:lnTo>
                <a:lnTo>
                  <a:pt x="419" y="45"/>
                </a:lnTo>
                <a:lnTo>
                  <a:pt x="413" y="42"/>
                </a:lnTo>
                <a:lnTo>
                  <a:pt x="413" y="42"/>
                </a:lnTo>
                <a:lnTo>
                  <a:pt x="408" y="33"/>
                </a:lnTo>
                <a:lnTo>
                  <a:pt x="405" y="26"/>
                </a:lnTo>
                <a:lnTo>
                  <a:pt x="403" y="21"/>
                </a:lnTo>
                <a:lnTo>
                  <a:pt x="403" y="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FC0BE200-B275-4815-8232-7E41B6592673}"/>
              </a:ext>
            </a:extLst>
          </p:cNvPr>
          <p:cNvSpPr>
            <a:spLocks noEditPoints="1"/>
          </p:cNvSpPr>
          <p:nvPr/>
        </p:nvSpPr>
        <p:spPr bwMode="auto">
          <a:xfrm>
            <a:off x="4369647" y="4734145"/>
            <a:ext cx="1166706" cy="1630298"/>
          </a:xfrm>
          <a:custGeom>
            <a:avLst/>
            <a:gdLst>
              <a:gd name="T0" fmla="*/ 271 w 1057"/>
              <a:gd name="T1" fmla="*/ 558 h 1477"/>
              <a:gd name="T2" fmla="*/ 284 w 1057"/>
              <a:gd name="T3" fmla="*/ 636 h 1477"/>
              <a:gd name="T4" fmla="*/ 281 w 1057"/>
              <a:gd name="T5" fmla="*/ 792 h 1477"/>
              <a:gd name="T6" fmla="*/ 293 w 1057"/>
              <a:gd name="T7" fmla="*/ 971 h 1477"/>
              <a:gd name="T8" fmla="*/ 296 w 1057"/>
              <a:gd name="T9" fmla="*/ 1164 h 1477"/>
              <a:gd name="T10" fmla="*/ 321 w 1057"/>
              <a:gd name="T11" fmla="*/ 1385 h 1477"/>
              <a:gd name="T12" fmla="*/ 317 w 1057"/>
              <a:gd name="T13" fmla="*/ 1427 h 1477"/>
              <a:gd name="T14" fmla="*/ 425 w 1057"/>
              <a:gd name="T15" fmla="*/ 1448 h 1477"/>
              <a:gd name="T16" fmla="*/ 499 w 1057"/>
              <a:gd name="T17" fmla="*/ 1447 h 1477"/>
              <a:gd name="T18" fmla="*/ 521 w 1057"/>
              <a:gd name="T19" fmla="*/ 1378 h 1477"/>
              <a:gd name="T20" fmla="*/ 632 w 1057"/>
              <a:gd name="T21" fmla="*/ 1118 h 1477"/>
              <a:gd name="T22" fmla="*/ 675 w 1057"/>
              <a:gd name="T23" fmla="*/ 1037 h 1477"/>
              <a:gd name="T24" fmla="*/ 647 w 1057"/>
              <a:gd name="T25" fmla="*/ 944 h 1477"/>
              <a:gd name="T26" fmla="*/ 617 w 1057"/>
              <a:gd name="T27" fmla="*/ 773 h 1477"/>
              <a:gd name="T28" fmla="*/ 591 w 1057"/>
              <a:gd name="T29" fmla="*/ 688 h 1477"/>
              <a:gd name="T30" fmla="*/ 587 w 1057"/>
              <a:gd name="T31" fmla="*/ 576 h 1477"/>
              <a:gd name="T32" fmla="*/ 586 w 1057"/>
              <a:gd name="T33" fmla="*/ 522 h 1477"/>
              <a:gd name="T34" fmla="*/ 640 w 1057"/>
              <a:gd name="T35" fmla="*/ 460 h 1477"/>
              <a:gd name="T36" fmla="*/ 808 w 1057"/>
              <a:gd name="T37" fmla="*/ 687 h 1477"/>
              <a:gd name="T38" fmla="*/ 837 w 1057"/>
              <a:gd name="T39" fmla="*/ 741 h 1477"/>
              <a:gd name="T40" fmla="*/ 909 w 1057"/>
              <a:gd name="T41" fmla="*/ 834 h 1477"/>
              <a:gd name="T42" fmla="*/ 974 w 1057"/>
              <a:gd name="T43" fmla="*/ 859 h 1477"/>
              <a:gd name="T44" fmla="*/ 988 w 1057"/>
              <a:gd name="T45" fmla="*/ 860 h 1477"/>
              <a:gd name="T46" fmla="*/ 1011 w 1057"/>
              <a:gd name="T47" fmla="*/ 808 h 1477"/>
              <a:gd name="T48" fmla="*/ 1009 w 1057"/>
              <a:gd name="T49" fmla="*/ 743 h 1477"/>
              <a:gd name="T50" fmla="*/ 997 w 1057"/>
              <a:gd name="T51" fmla="*/ 685 h 1477"/>
              <a:gd name="T52" fmla="*/ 953 w 1057"/>
              <a:gd name="T53" fmla="*/ 644 h 1477"/>
              <a:gd name="T54" fmla="*/ 854 w 1057"/>
              <a:gd name="T55" fmla="*/ 593 h 1477"/>
              <a:gd name="T56" fmla="*/ 717 w 1057"/>
              <a:gd name="T57" fmla="*/ 415 h 1477"/>
              <a:gd name="T58" fmla="*/ 701 w 1057"/>
              <a:gd name="T59" fmla="*/ 323 h 1477"/>
              <a:gd name="T60" fmla="*/ 550 w 1057"/>
              <a:gd name="T61" fmla="*/ 194 h 1477"/>
              <a:gd name="T62" fmla="*/ 477 w 1057"/>
              <a:gd name="T63" fmla="*/ 167 h 1477"/>
              <a:gd name="T64" fmla="*/ 484 w 1057"/>
              <a:gd name="T65" fmla="*/ 100 h 1477"/>
              <a:gd name="T66" fmla="*/ 398 w 1057"/>
              <a:gd name="T67" fmla="*/ 4 h 1477"/>
              <a:gd name="T68" fmla="*/ 320 w 1057"/>
              <a:gd name="T69" fmla="*/ 67 h 1477"/>
              <a:gd name="T70" fmla="*/ 326 w 1057"/>
              <a:gd name="T71" fmla="*/ 165 h 1477"/>
              <a:gd name="T72" fmla="*/ 278 w 1057"/>
              <a:gd name="T73" fmla="*/ 200 h 1477"/>
              <a:gd name="T74" fmla="*/ 164 w 1057"/>
              <a:gd name="T75" fmla="*/ 380 h 1477"/>
              <a:gd name="T76" fmla="*/ 139 w 1057"/>
              <a:gd name="T77" fmla="*/ 536 h 1477"/>
              <a:gd name="T78" fmla="*/ 66 w 1057"/>
              <a:gd name="T79" fmla="*/ 713 h 1477"/>
              <a:gd name="T80" fmla="*/ 19 w 1057"/>
              <a:gd name="T81" fmla="*/ 807 h 1477"/>
              <a:gd name="T82" fmla="*/ 23 w 1057"/>
              <a:gd name="T83" fmla="*/ 960 h 1477"/>
              <a:gd name="T84" fmla="*/ 117 w 1057"/>
              <a:gd name="T85" fmla="*/ 897 h 1477"/>
              <a:gd name="T86" fmla="*/ 132 w 1057"/>
              <a:gd name="T87" fmla="*/ 730 h 1477"/>
              <a:gd name="T88" fmla="*/ 245 w 1057"/>
              <a:gd name="T89" fmla="*/ 488 h 1477"/>
              <a:gd name="T90" fmla="*/ 504 w 1057"/>
              <a:gd name="T91" fmla="*/ 983 h 1477"/>
              <a:gd name="T92" fmla="*/ 466 w 1057"/>
              <a:gd name="T93" fmla="*/ 1114 h 1477"/>
              <a:gd name="T94" fmla="*/ 436 w 1057"/>
              <a:gd name="T95" fmla="*/ 1046 h 1477"/>
              <a:gd name="T96" fmla="*/ 948 w 1057"/>
              <a:gd name="T97" fmla="*/ 662 h 1477"/>
              <a:gd name="T98" fmla="*/ 993 w 1057"/>
              <a:gd name="T99" fmla="*/ 696 h 1477"/>
              <a:gd name="T100" fmla="*/ 979 w 1057"/>
              <a:gd name="T101" fmla="*/ 704 h 1477"/>
              <a:gd name="T102" fmla="*/ 963 w 1057"/>
              <a:gd name="T103" fmla="*/ 785 h 1477"/>
              <a:gd name="T104" fmla="*/ 914 w 1057"/>
              <a:gd name="T105" fmla="*/ 750 h 1477"/>
              <a:gd name="T106" fmla="*/ 923 w 1057"/>
              <a:gd name="T107" fmla="*/ 715 h 1477"/>
              <a:gd name="T108" fmla="*/ 973 w 1057"/>
              <a:gd name="T109" fmla="*/ 777 h 1477"/>
              <a:gd name="T110" fmla="*/ 823 w 1057"/>
              <a:gd name="T111" fmla="*/ 656 h 1477"/>
              <a:gd name="T112" fmla="*/ 831 w 1057"/>
              <a:gd name="T113" fmla="*/ 632 h 1477"/>
              <a:gd name="T114" fmla="*/ 851 w 1057"/>
              <a:gd name="T115" fmla="*/ 626 h 1477"/>
              <a:gd name="T116" fmla="*/ 930 w 1057"/>
              <a:gd name="T117" fmla="*/ 659 h 1477"/>
              <a:gd name="T118" fmla="*/ 945 w 1057"/>
              <a:gd name="T119" fmla="*/ 793 h 1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7" h="1477">
                <a:moveTo>
                  <a:pt x="268" y="433"/>
                </a:moveTo>
                <a:lnTo>
                  <a:pt x="268" y="433"/>
                </a:lnTo>
                <a:lnTo>
                  <a:pt x="264" y="460"/>
                </a:lnTo>
                <a:lnTo>
                  <a:pt x="263" y="481"/>
                </a:lnTo>
                <a:lnTo>
                  <a:pt x="263" y="497"/>
                </a:lnTo>
                <a:lnTo>
                  <a:pt x="263" y="497"/>
                </a:lnTo>
                <a:lnTo>
                  <a:pt x="265" y="510"/>
                </a:lnTo>
                <a:lnTo>
                  <a:pt x="268" y="523"/>
                </a:lnTo>
                <a:lnTo>
                  <a:pt x="273" y="539"/>
                </a:lnTo>
                <a:lnTo>
                  <a:pt x="273" y="539"/>
                </a:lnTo>
                <a:lnTo>
                  <a:pt x="273" y="540"/>
                </a:lnTo>
                <a:lnTo>
                  <a:pt x="270" y="543"/>
                </a:lnTo>
                <a:lnTo>
                  <a:pt x="268" y="545"/>
                </a:lnTo>
                <a:lnTo>
                  <a:pt x="268" y="545"/>
                </a:lnTo>
                <a:lnTo>
                  <a:pt x="271" y="558"/>
                </a:lnTo>
                <a:lnTo>
                  <a:pt x="277" y="572"/>
                </a:lnTo>
                <a:lnTo>
                  <a:pt x="277" y="572"/>
                </a:lnTo>
                <a:lnTo>
                  <a:pt x="276" y="576"/>
                </a:lnTo>
                <a:lnTo>
                  <a:pt x="275" y="578"/>
                </a:lnTo>
                <a:lnTo>
                  <a:pt x="270" y="584"/>
                </a:lnTo>
                <a:lnTo>
                  <a:pt x="270" y="584"/>
                </a:lnTo>
                <a:lnTo>
                  <a:pt x="269" y="586"/>
                </a:lnTo>
                <a:lnTo>
                  <a:pt x="269" y="589"/>
                </a:lnTo>
                <a:lnTo>
                  <a:pt x="271" y="595"/>
                </a:lnTo>
                <a:lnTo>
                  <a:pt x="275" y="602"/>
                </a:lnTo>
                <a:lnTo>
                  <a:pt x="288" y="605"/>
                </a:lnTo>
                <a:lnTo>
                  <a:pt x="288" y="629"/>
                </a:lnTo>
                <a:lnTo>
                  <a:pt x="288" y="629"/>
                </a:lnTo>
                <a:lnTo>
                  <a:pt x="287" y="632"/>
                </a:lnTo>
                <a:lnTo>
                  <a:pt x="284" y="636"/>
                </a:lnTo>
                <a:lnTo>
                  <a:pt x="282" y="639"/>
                </a:lnTo>
                <a:lnTo>
                  <a:pt x="281" y="642"/>
                </a:lnTo>
                <a:lnTo>
                  <a:pt x="281" y="642"/>
                </a:lnTo>
                <a:lnTo>
                  <a:pt x="281" y="672"/>
                </a:lnTo>
                <a:lnTo>
                  <a:pt x="280" y="696"/>
                </a:lnTo>
                <a:lnTo>
                  <a:pt x="278" y="705"/>
                </a:lnTo>
                <a:lnTo>
                  <a:pt x="277" y="714"/>
                </a:lnTo>
                <a:lnTo>
                  <a:pt x="277" y="714"/>
                </a:lnTo>
                <a:lnTo>
                  <a:pt x="273" y="733"/>
                </a:lnTo>
                <a:lnTo>
                  <a:pt x="270" y="751"/>
                </a:lnTo>
                <a:lnTo>
                  <a:pt x="270" y="751"/>
                </a:lnTo>
                <a:lnTo>
                  <a:pt x="270" y="760"/>
                </a:lnTo>
                <a:lnTo>
                  <a:pt x="271" y="767"/>
                </a:lnTo>
                <a:lnTo>
                  <a:pt x="275" y="776"/>
                </a:lnTo>
                <a:lnTo>
                  <a:pt x="281" y="792"/>
                </a:lnTo>
                <a:lnTo>
                  <a:pt x="281" y="792"/>
                </a:lnTo>
                <a:lnTo>
                  <a:pt x="284" y="803"/>
                </a:lnTo>
                <a:lnTo>
                  <a:pt x="287" y="821"/>
                </a:lnTo>
                <a:lnTo>
                  <a:pt x="290" y="861"/>
                </a:lnTo>
                <a:lnTo>
                  <a:pt x="291" y="900"/>
                </a:lnTo>
                <a:lnTo>
                  <a:pt x="293" y="924"/>
                </a:lnTo>
                <a:lnTo>
                  <a:pt x="293" y="924"/>
                </a:lnTo>
                <a:lnTo>
                  <a:pt x="294" y="933"/>
                </a:lnTo>
                <a:lnTo>
                  <a:pt x="295" y="939"/>
                </a:lnTo>
                <a:lnTo>
                  <a:pt x="296" y="943"/>
                </a:lnTo>
                <a:lnTo>
                  <a:pt x="296" y="943"/>
                </a:lnTo>
                <a:lnTo>
                  <a:pt x="294" y="953"/>
                </a:lnTo>
                <a:lnTo>
                  <a:pt x="293" y="961"/>
                </a:lnTo>
                <a:lnTo>
                  <a:pt x="293" y="971"/>
                </a:lnTo>
                <a:lnTo>
                  <a:pt x="293" y="971"/>
                </a:lnTo>
                <a:lnTo>
                  <a:pt x="294" y="980"/>
                </a:lnTo>
                <a:lnTo>
                  <a:pt x="296" y="990"/>
                </a:lnTo>
                <a:lnTo>
                  <a:pt x="300" y="999"/>
                </a:lnTo>
                <a:lnTo>
                  <a:pt x="300" y="999"/>
                </a:lnTo>
                <a:lnTo>
                  <a:pt x="296" y="1019"/>
                </a:lnTo>
                <a:lnTo>
                  <a:pt x="294" y="1033"/>
                </a:lnTo>
                <a:lnTo>
                  <a:pt x="293" y="1045"/>
                </a:lnTo>
                <a:lnTo>
                  <a:pt x="293" y="1045"/>
                </a:lnTo>
                <a:lnTo>
                  <a:pt x="295" y="1053"/>
                </a:lnTo>
                <a:lnTo>
                  <a:pt x="298" y="1062"/>
                </a:lnTo>
                <a:lnTo>
                  <a:pt x="303" y="1072"/>
                </a:lnTo>
                <a:lnTo>
                  <a:pt x="303" y="1072"/>
                </a:lnTo>
                <a:lnTo>
                  <a:pt x="301" y="1108"/>
                </a:lnTo>
                <a:lnTo>
                  <a:pt x="296" y="1164"/>
                </a:lnTo>
                <a:lnTo>
                  <a:pt x="296" y="1164"/>
                </a:lnTo>
                <a:lnTo>
                  <a:pt x="296" y="1178"/>
                </a:lnTo>
                <a:lnTo>
                  <a:pt x="298" y="1197"/>
                </a:lnTo>
                <a:lnTo>
                  <a:pt x="301" y="1220"/>
                </a:lnTo>
                <a:lnTo>
                  <a:pt x="306" y="1244"/>
                </a:lnTo>
                <a:lnTo>
                  <a:pt x="316" y="1290"/>
                </a:lnTo>
                <a:lnTo>
                  <a:pt x="326" y="1325"/>
                </a:lnTo>
                <a:lnTo>
                  <a:pt x="326" y="1325"/>
                </a:lnTo>
                <a:lnTo>
                  <a:pt x="336" y="1360"/>
                </a:lnTo>
                <a:lnTo>
                  <a:pt x="340" y="1373"/>
                </a:lnTo>
                <a:lnTo>
                  <a:pt x="340" y="1373"/>
                </a:lnTo>
                <a:lnTo>
                  <a:pt x="330" y="1377"/>
                </a:lnTo>
                <a:lnTo>
                  <a:pt x="324" y="1380"/>
                </a:lnTo>
                <a:lnTo>
                  <a:pt x="322" y="1382"/>
                </a:lnTo>
                <a:lnTo>
                  <a:pt x="321" y="1385"/>
                </a:lnTo>
                <a:lnTo>
                  <a:pt x="321" y="1385"/>
                </a:lnTo>
                <a:lnTo>
                  <a:pt x="322" y="1386"/>
                </a:lnTo>
                <a:lnTo>
                  <a:pt x="323" y="1388"/>
                </a:lnTo>
                <a:lnTo>
                  <a:pt x="328" y="1391"/>
                </a:lnTo>
                <a:lnTo>
                  <a:pt x="333" y="1393"/>
                </a:lnTo>
                <a:lnTo>
                  <a:pt x="335" y="1394"/>
                </a:lnTo>
                <a:lnTo>
                  <a:pt x="335" y="1394"/>
                </a:lnTo>
                <a:lnTo>
                  <a:pt x="334" y="1395"/>
                </a:lnTo>
                <a:lnTo>
                  <a:pt x="330" y="1397"/>
                </a:lnTo>
                <a:lnTo>
                  <a:pt x="319" y="1400"/>
                </a:lnTo>
                <a:lnTo>
                  <a:pt x="319" y="1400"/>
                </a:lnTo>
                <a:lnTo>
                  <a:pt x="316" y="1404"/>
                </a:lnTo>
                <a:lnTo>
                  <a:pt x="314" y="1407"/>
                </a:lnTo>
                <a:lnTo>
                  <a:pt x="314" y="1412"/>
                </a:lnTo>
                <a:lnTo>
                  <a:pt x="315" y="1418"/>
                </a:lnTo>
                <a:lnTo>
                  <a:pt x="317" y="1427"/>
                </a:lnTo>
                <a:lnTo>
                  <a:pt x="320" y="1433"/>
                </a:lnTo>
                <a:lnTo>
                  <a:pt x="320" y="1433"/>
                </a:lnTo>
                <a:lnTo>
                  <a:pt x="326" y="1438"/>
                </a:lnTo>
                <a:lnTo>
                  <a:pt x="340" y="1448"/>
                </a:lnTo>
                <a:lnTo>
                  <a:pt x="349" y="1453"/>
                </a:lnTo>
                <a:lnTo>
                  <a:pt x="359" y="1458"/>
                </a:lnTo>
                <a:lnTo>
                  <a:pt x="369" y="1461"/>
                </a:lnTo>
                <a:lnTo>
                  <a:pt x="379" y="1463"/>
                </a:lnTo>
                <a:lnTo>
                  <a:pt x="379" y="1463"/>
                </a:lnTo>
                <a:lnTo>
                  <a:pt x="389" y="1463"/>
                </a:lnTo>
                <a:lnTo>
                  <a:pt x="398" y="1460"/>
                </a:lnTo>
                <a:lnTo>
                  <a:pt x="406" y="1459"/>
                </a:lnTo>
                <a:lnTo>
                  <a:pt x="413" y="1456"/>
                </a:lnTo>
                <a:lnTo>
                  <a:pt x="421" y="1451"/>
                </a:lnTo>
                <a:lnTo>
                  <a:pt x="425" y="1448"/>
                </a:lnTo>
                <a:lnTo>
                  <a:pt x="445" y="1466"/>
                </a:lnTo>
                <a:lnTo>
                  <a:pt x="445" y="1466"/>
                </a:lnTo>
                <a:lnTo>
                  <a:pt x="452" y="1471"/>
                </a:lnTo>
                <a:lnTo>
                  <a:pt x="456" y="1473"/>
                </a:lnTo>
                <a:lnTo>
                  <a:pt x="462" y="1476"/>
                </a:lnTo>
                <a:lnTo>
                  <a:pt x="462" y="1476"/>
                </a:lnTo>
                <a:lnTo>
                  <a:pt x="471" y="1477"/>
                </a:lnTo>
                <a:lnTo>
                  <a:pt x="480" y="1476"/>
                </a:lnTo>
                <a:lnTo>
                  <a:pt x="485" y="1473"/>
                </a:lnTo>
                <a:lnTo>
                  <a:pt x="489" y="1471"/>
                </a:lnTo>
                <a:lnTo>
                  <a:pt x="493" y="1467"/>
                </a:lnTo>
                <a:lnTo>
                  <a:pt x="497" y="1463"/>
                </a:lnTo>
                <a:lnTo>
                  <a:pt x="497" y="1463"/>
                </a:lnTo>
                <a:lnTo>
                  <a:pt x="498" y="1456"/>
                </a:lnTo>
                <a:lnTo>
                  <a:pt x="499" y="1447"/>
                </a:lnTo>
                <a:lnTo>
                  <a:pt x="498" y="1427"/>
                </a:lnTo>
                <a:lnTo>
                  <a:pt x="497" y="1411"/>
                </a:lnTo>
                <a:lnTo>
                  <a:pt x="495" y="1404"/>
                </a:lnTo>
                <a:lnTo>
                  <a:pt x="495" y="1404"/>
                </a:lnTo>
                <a:lnTo>
                  <a:pt x="499" y="1405"/>
                </a:lnTo>
                <a:lnTo>
                  <a:pt x="504" y="1405"/>
                </a:lnTo>
                <a:lnTo>
                  <a:pt x="510" y="1405"/>
                </a:lnTo>
                <a:lnTo>
                  <a:pt x="510" y="1405"/>
                </a:lnTo>
                <a:lnTo>
                  <a:pt x="513" y="1404"/>
                </a:lnTo>
                <a:lnTo>
                  <a:pt x="515" y="1402"/>
                </a:lnTo>
                <a:lnTo>
                  <a:pt x="517" y="1400"/>
                </a:lnTo>
                <a:lnTo>
                  <a:pt x="518" y="1398"/>
                </a:lnTo>
                <a:lnTo>
                  <a:pt x="520" y="1390"/>
                </a:lnTo>
                <a:lnTo>
                  <a:pt x="521" y="1378"/>
                </a:lnTo>
                <a:lnTo>
                  <a:pt x="521" y="1378"/>
                </a:lnTo>
                <a:lnTo>
                  <a:pt x="522" y="1371"/>
                </a:lnTo>
                <a:lnTo>
                  <a:pt x="522" y="1360"/>
                </a:lnTo>
                <a:lnTo>
                  <a:pt x="520" y="1339"/>
                </a:lnTo>
                <a:lnTo>
                  <a:pt x="519" y="1319"/>
                </a:lnTo>
                <a:lnTo>
                  <a:pt x="519" y="1309"/>
                </a:lnTo>
                <a:lnTo>
                  <a:pt x="519" y="1309"/>
                </a:lnTo>
                <a:lnTo>
                  <a:pt x="533" y="1273"/>
                </a:lnTo>
                <a:lnTo>
                  <a:pt x="544" y="1246"/>
                </a:lnTo>
                <a:lnTo>
                  <a:pt x="550" y="1234"/>
                </a:lnTo>
                <a:lnTo>
                  <a:pt x="554" y="1227"/>
                </a:lnTo>
                <a:lnTo>
                  <a:pt x="554" y="1227"/>
                </a:lnTo>
                <a:lnTo>
                  <a:pt x="625" y="1130"/>
                </a:lnTo>
                <a:lnTo>
                  <a:pt x="625" y="1130"/>
                </a:lnTo>
                <a:lnTo>
                  <a:pt x="630" y="1124"/>
                </a:lnTo>
                <a:lnTo>
                  <a:pt x="632" y="1118"/>
                </a:lnTo>
                <a:lnTo>
                  <a:pt x="633" y="1112"/>
                </a:lnTo>
                <a:lnTo>
                  <a:pt x="633" y="1112"/>
                </a:lnTo>
                <a:lnTo>
                  <a:pt x="635" y="1109"/>
                </a:lnTo>
                <a:lnTo>
                  <a:pt x="635" y="1104"/>
                </a:lnTo>
                <a:lnTo>
                  <a:pt x="635" y="1097"/>
                </a:lnTo>
                <a:lnTo>
                  <a:pt x="635" y="1097"/>
                </a:lnTo>
                <a:lnTo>
                  <a:pt x="647" y="1077"/>
                </a:lnTo>
                <a:lnTo>
                  <a:pt x="656" y="1063"/>
                </a:lnTo>
                <a:lnTo>
                  <a:pt x="659" y="1055"/>
                </a:lnTo>
                <a:lnTo>
                  <a:pt x="659" y="1055"/>
                </a:lnTo>
                <a:lnTo>
                  <a:pt x="660" y="1036"/>
                </a:lnTo>
                <a:lnTo>
                  <a:pt x="660" y="1036"/>
                </a:lnTo>
                <a:lnTo>
                  <a:pt x="665" y="1036"/>
                </a:lnTo>
                <a:lnTo>
                  <a:pt x="675" y="1037"/>
                </a:lnTo>
                <a:lnTo>
                  <a:pt x="675" y="1037"/>
                </a:lnTo>
                <a:lnTo>
                  <a:pt x="676" y="1036"/>
                </a:lnTo>
                <a:lnTo>
                  <a:pt x="676" y="1035"/>
                </a:lnTo>
                <a:lnTo>
                  <a:pt x="676" y="1027"/>
                </a:lnTo>
                <a:lnTo>
                  <a:pt x="676" y="1017"/>
                </a:lnTo>
                <a:lnTo>
                  <a:pt x="676" y="1005"/>
                </a:lnTo>
                <a:lnTo>
                  <a:pt x="676" y="1005"/>
                </a:lnTo>
                <a:lnTo>
                  <a:pt x="675" y="998"/>
                </a:lnTo>
                <a:lnTo>
                  <a:pt x="673" y="992"/>
                </a:lnTo>
                <a:lnTo>
                  <a:pt x="671" y="986"/>
                </a:lnTo>
                <a:lnTo>
                  <a:pt x="669" y="981"/>
                </a:lnTo>
                <a:lnTo>
                  <a:pt x="663" y="973"/>
                </a:lnTo>
                <a:lnTo>
                  <a:pt x="659" y="968"/>
                </a:lnTo>
                <a:lnTo>
                  <a:pt x="659" y="968"/>
                </a:lnTo>
                <a:lnTo>
                  <a:pt x="653" y="959"/>
                </a:lnTo>
                <a:lnTo>
                  <a:pt x="647" y="944"/>
                </a:lnTo>
                <a:lnTo>
                  <a:pt x="647" y="944"/>
                </a:lnTo>
                <a:lnTo>
                  <a:pt x="644" y="933"/>
                </a:lnTo>
                <a:lnTo>
                  <a:pt x="642" y="922"/>
                </a:lnTo>
                <a:lnTo>
                  <a:pt x="642" y="922"/>
                </a:lnTo>
                <a:lnTo>
                  <a:pt x="640" y="917"/>
                </a:lnTo>
                <a:lnTo>
                  <a:pt x="639" y="917"/>
                </a:lnTo>
                <a:lnTo>
                  <a:pt x="639" y="917"/>
                </a:lnTo>
                <a:lnTo>
                  <a:pt x="632" y="860"/>
                </a:lnTo>
                <a:lnTo>
                  <a:pt x="624" y="801"/>
                </a:lnTo>
                <a:lnTo>
                  <a:pt x="624" y="801"/>
                </a:lnTo>
                <a:lnTo>
                  <a:pt x="623" y="793"/>
                </a:lnTo>
                <a:lnTo>
                  <a:pt x="620" y="782"/>
                </a:lnTo>
                <a:lnTo>
                  <a:pt x="620" y="782"/>
                </a:lnTo>
                <a:lnTo>
                  <a:pt x="619" y="777"/>
                </a:lnTo>
                <a:lnTo>
                  <a:pt x="617" y="773"/>
                </a:lnTo>
                <a:lnTo>
                  <a:pt x="611" y="761"/>
                </a:lnTo>
                <a:lnTo>
                  <a:pt x="605" y="750"/>
                </a:lnTo>
                <a:lnTo>
                  <a:pt x="604" y="746"/>
                </a:lnTo>
                <a:lnTo>
                  <a:pt x="604" y="742"/>
                </a:lnTo>
                <a:lnTo>
                  <a:pt x="604" y="742"/>
                </a:lnTo>
                <a:lnTo>
                  <a:pt x="605" y="735"/>
                </a:lnTo>
                <a:lnTo>
                  <a:pt x="604" y="729"/>
                </a:lnTo>
                <a:lnTo>
                  <a:pt x="600" y="717"/>
                </a:lnTo>
                <a:lnTo>
                  <a:pt x="600" y="717"/>
                </a:lnTo>
                <a:lnTo>
                  <a:pt x="596" y="709"/>
                </a:lnTo>
                <a:lnTo>
                  <a:pt x="594" y="704"/>
                </a:lnTo>
                <a:lnTo>
                  <a:pt x="593" y="698"/>
                </a:lnTo>
                <a:lnTo>
                  <a:pt x="593" y="698"/>
                </a:lnTo>
                <a:lnTo>
                  <a:pt x="592" y="694"/>
                </a:lnTo>
                <a:lnTo>
                  <a:pt x="591" y="688"/>
                </a:lnTo>
                <a:lnTo>
                  <a:pt x="584" y="671"/>
                </a:lnTo>
                <a:lnTo>
                  <a:pt x="578" y="654"/>
                </a:lnTo>
                <a:lnTo>
                  <a:pt x="574" y="644"/>
                </a:lnTo>
                <a:lnTo>
                  <a:pt x="574" y="644"/>
                </a:lnTo>
                <a:lnTo>
                  <a:pt x="576" y="636"/>
                </a:lnTo>
                <a:lnTo>
                  <a:pt x="577" y="626"/>
                </a:lnTo>
                <a:lnTo>
                  <a:pt x="581" y="613"/>
                </a:lnTo>
                <a:lnTo>
                  <a:pt x="581" y="613"/>
                </a:lnTo>
                <a:lnTo>
                  <a:pt x="585" y="609"/>
                </a:lnTo>
                <a:lnTo>
                  <a:pt x="589" y="603"/>
                </a:lnTo>
                <a:lnTo>
                  <a:pt x="591" y="596"/>
                </a:lnTo>
                <a:lnTo>
                  <a:pt x="591" y="596"/>
                </a:lnTo>
                <a:lnTo>
                  <a:pt x="591" y="590"/>
                </a:lnTo>
                <a:lnTo>
                  <a:pt x="591" y="585"/>
                </a:lnTo>
                <a:lnTo>
                  <a:pt x="587" y="576"/>
                </a:lnTo>
                <a:lnTo>
                  <a:pt x="583" y="568"/>
                </a:lnTo>
                <a:lnTo>
                  <a:pt x="581" y="564"/>
                </a:lnTo>
                <a:lnTo>
                  <a:pt x="581" y="564"/>
                </a:lnTo>
                <a:lnTo>
                  <a:pt x="583" y="564"/>
                </a:lnTo>
                <a:lnTo>
                  <a:pt x="585" y="563"/>
                </a:lnTo>
                <a:lnTo>
                  <a:pt x="585" y="563"/>
                </a:lnTo>
                <a:lnTo>
                  <a:pt x="587" y="550"/>
                </a:lnTo>
                <a:lnTo>
                  <a:pt x="591" y="529"/>
                </a:lnTo>
                <a:lnTo>
                  <a:pt x="591" y="529"/>
                </a:lnTo>
                <a:lnTo>
                  <a:pt x="591" y="523"/>
                </a:lnTo>
                <a:lnTo>
                  <a:pt x="590" y="522"/>
                </a:lnTo>
                <a:lnTo>
                  <a:pt x="590" y="522"/>
                </a:lnTo>
                <a:lnTo>
                  <a:pt x="587" y="522"/>
                </a:lnTo>
                <a:lnTo>
                  <a:pt x="587" y="522"/>
                </a:lnTo>
                <a:lnTo>
                  <a:pt x="586" y="522"/>
                </a:lnTo>
                <a:lnTo>
                  <a:pt x="586" y="522"/>
                </a:lnTo>
                <a:lnTo>
                  <a:pt x="589" y="506"/>
                </a:lnTo>
                <a:lnTo>
                  <a:pt x="593" y="476"/>
                </a:lnTo>
                <a:lnTo>
                  <a:pt x="593" y="476"/>
                </a:lnTo>
                <a:lnTo>
                  <a:pt x="594" y="467"/>
                </a:lnTo>
                <a:lnTo>
                  <a:pt x="594" y="459"/>
                </a:lnTo>
                <a:lnTo>
                  <a:pt x="593" y="445"/>
                </a:lnTo>
                <a:lnTo>
                  <a:pt x="591" y="434"/>
                </a:lnTo>
                <a:lnTo>
                  <a:pt x="590" y="431"/>
                </a:lnTo>
                <a:lnTo>
                  <a:pt x="627" y="444"/>
                </a:lnTo>
                <a:lnTo>
                  <a:pt x="627" y="444"/>
                </a:lnTo>
                <a:lnTo>
                  <a:pt x="629" y="445"/>
                </a:lnTo>
                <a:lnTo>
                  <a:pt x="632" y="451"/>
                </a:lnTo>
                <a:lnTo>
                  <a:pt x="632" y="451"/>
                </a:lnTo>
                <a:lnTo>
                  <a:pt x="640" y="460"/>
                </a:lnTo>
                <a:lnTo>
                  <a:pt x="657" y="479"/>
                </a:lnTo>
                <a:lnTo>
                  <a:pt x="688" y="511"/>
                </a:lnTo>
                <a:lnTo>
                  <a:pt x="688" y="511"/>
                </a:lnTo>
                <a:lnTo>
                  <a:pt x="762" y="586"/>
                </a:lnTo>
                <a:lnTo>
                  <a:pt x="775" y="586"/>
                </a:lnTo>
                <a:lnTo>
                  <a:pt x="781" y="591"/>
                </a:lnTo>
                <a:lnTo>
                  <a:pt x="781" y="591"/>
                </a:lnTo>
                <a:lnTo>
                  <a:pt x="785" y="632"/>
                </a:lnTo>
                <a:lnTo>
                  <a:pt x="785" y="632"/>
                </a:lnTo>
                <a:lnTo>
                  <a:pt x="789" y="651"/>
                </a:lnTo>
                <a:lnTo>
                  <a:pt x="793" y="667"/>
                </a:lnTo>
                <a:lnTo>
                  <a:pt x="793" y="667"/>
                </a:lnTo>
                <a:lnTo>
                  <a:pt x="795" y="670"/>
                </a:lnTo>
                <a:lnTo>
                  <a:pt x="798" y="676"/>
                </a:lnTo>
                <a:lnTo>
                  <a:pt x="808" y="687"/>
                </a:lnTo>
                <a:lnTo>
                  <a:pt x="808" y="687"/>
                </a:lnTo>
                <a:lnTo>
                  <a:pt x="810" y="688"/>
                </a:lnTo>
                <a:lnTo>
                  <a:pt x="811" y="689"/>
                </a:lnTo>
                <a:lnTo>
                  <a:pt x="816" y="688"/>
                </a:lnTo>
                <a:lnTo>
                  <a:pt x="821" y="684"/>
                </a:lnTo>
                <a:lnTo>
                  <a:pt x="821" y="684"/>
                </a:lnTo>
                <a:lnTo>
                  <a:pt x="824" y="685"/>
                </a:lnTo>
                <a:lnTo>
                  <a:pt x="828" y="688"/>
                </a:lnTo>
                <a:lnTo>
                  <a:pt x="828" y="688"/>
                </a:lnTo>
                <a:lnTo>
                  <a:pt x="828" y="702"/>
                </a:lnTo>
                <a:lnTo>
                  <a:pt x="829" y="715"/>
                </a:lnTo>
                <a:lnTo>
                  <a:pt x="830" y="723"/>
                </a:lnTo>
                <a:lnTo>
                  <a:pt x="833" y="731"/>
                </a:lnTo>
                <a:lnTo>
                  <a:pt x="833" y="731"/>
                </a:lnTo>
                <a:lnTo>
                  <a:pt x="837" y="741"/>
                </a:lnTo>
                <a:lnTo>
                  <a:pt x="839" y="743"/>
                </a:lnTo>
                <a:lnTo>
                  <a:pt x="841" y="744"/>
                </a:lnTo>
                <a:lnTo>
                  <a:pt x="846" y="746"/>
                </a:lnTo>
                <a:lnTo>
                  <a:pt x="849" y="748"/>
                </a:lnTo>
                <a:lnTo>
                  <a:pt x="854" y="751"/>
                </a:lnTo>
                <a:lnTo>
                  <a:pt x="854" y="751"/>
                </a:lnTo>
                <a:lnTo>
                  <a:pt x="864" y="759"/>
                </a:lnTo>
                <a:lnTo>
                  <a:pt x="876" y="764"/>
                </a:lnTo>
                <a:lnTo>
                  <a:pt x="888" y="770"/>
                </a:lnTo>
                <a:lnTo>
                  <a:pt x="888" y="770"/>
                </a:lnTo>
                <a:lnTo>
                  <a:pt x="896" y="790"/>
                </a:lnTo>
                <a:lnTo>
                  <a:pt x="905" y="816"/>
                </a:lnTo>
                <a:lnTo>
                  <a:pt x="905" y="816"/>
                </a:lnTo>
                <a:lnTo>
                  <a:pt x="907" y="826"/>
                </a:lnTo>
                <a:lnTo>
                  <a:pt x="909" y="834"/>
                </a:lnTo>
                <a:lnTo>
                  <a:pt x="909" y="834"/>
                </a:lnTo>
                <a:lnTo>
                  <a:pt x="913" y="839"/>
                </a:lnTo>
                <a:lnTo>
                  <a:pt x="919" y="843"/>
                </a:lnTo>
                <a:lnTo>
                  <a:pt x="927" y="848"/>
                </a:lnTo>
                <a:lnTo>
                  <a:pt x="938" y="851"/>
                </a:lnTo>
                <a:lnTo>
                  <a:pt x="938" y="851"/>
                </a:lnTo>
                <a:lnTo>
                  <a:pt x="943" y="851"/>
                </a:lnTo>
                <a:lnTo>
                  <a:pt x="949" y="849"/>
                </a:lnTo>
                <a:lnTo>
                  <a:pt x="954" y="848"/>
                </a:lnTo>
                <a:lnTo>
                  <a:pt x="959" y="846"/>
                </a:lnTo>
                <a:lnTo>
                  <a:pt x="965" y="841"/>
                </a:lnTo>
                <a:lnTo>
                  <a:pt x="966" y="840"/>
                </a:lnTo>
                <a:lnTo>
                  <a:pt x="966" y="840"/>
                </a:lnTo>
                <a:lnTo>
                  <a:pt x="974" y="859"/>
                </a:lnTo>
                <a:lnTo>
                  <a:pt x="974" y="859"/>
                </a:lnTo>
                <a:lnTo>
                  <a:pt x="978" y="864"/>
                </a:lnTo>
                <a:lnTo>
                  <a:pt x="982" y="869"/>
                </a:lnTo>
                <a:lnTo>
                  <a:pt x="989" y="875"/>
                </a:lnTo>
                <a:lnTo>
                  <a:pt x="994" y="880"/>
                </a:lnTo>
                <a:lnTo>
                  <a:pt x="994" y="880"/>
                </a:lnTo>
                <a:lnTo>
                  <a:pt x="1022" y="902"/>
                </a:lnTo>
                <a:lnTo>
                  <a:pt x="1046" y="922"/>
                </a:lnTo>
                <a:lnTo>
                  <a:pt x="1046" y="922"/>
                </a:lnTo>
                <a:lnTo>
                  <a:pt x="1051" y="919"/>
                </a:lnTo>
                <a:lnTo>
                  <a:pt x="1057" y="914"/>
                </a:lnTo>
                <a:lnTo>
                  <a:pt x="1057" y="914"/>
                </a:lnTo>
                <a:lnTo>
                  <a:pt x="1046" y="906"/>
                </a:lnTo>
                <a:lnTo>
                  <a:pt x="1022" y="887"/>
                </a:lnTo>
                <a:lnTo>
                  <a:pt x="998" y="868"/>
                </a:lnTo>
                <a:lnTo>
                  <a:pt x="988" y="860"/>
                </a:lnTo>
                <a:lnTo>
                  <a:pt x="984" y="855"/>
                </a:lnTo>
                <a:lnTo>
                  <a:pt x="984" y="855"/>
                </a:lnTo>
                <a:lnTo>
                  <a:pt x="981" y="849"/>
                </a:lnTo>
                <a:lnTo>
                  <a:pt x="978" y="842"/>
                </a:lnTo>
                <a:lnTo>
                  <a:pt x="975" y="834"/>
                </a:lnTo>
                <a:lnTo>
                  <a:pt x="975" y="834"/>
                </a:lnTo>
                <a:lnTo>
                  <a:pt x="980" y="833"/>
                </a:lnTo>
                <a:lnTo>
                  <a:pt x="989" y="830"/>
                </a:lnTo>
                <a:lnTo>
                  <a:pt x="995" y="828"/>
                </a:lnTo>
                <a:lnTo>
                  <a:pt x="1001" y="825"/>
                </a:lnTo>
                <a:lnTo>
                  <a:pt x="1005" y="821"/>
                </a:lnTo>
                <a:lnTo>
                  <a:pt x="1008" y="816"/>
                </a:lnTo>
                <a:lnTo>
                  <a:pt x="1008" y="816"/>
                </a:lnTo>
                <a:lnTo>
                  <a:pt x="1009" y="812"/>
                </a:lnTo>
                <a:lnTo>
                  <a:pt x="1011" y="808"/>
                </a:lnTo>
                <a:lnTo>
                  <a:pt x="1009" y="799"/>
                </a:lnTo>
                <a:lnTo>
                  <a:pt x="1008" y="789"/>
                </a:lnTo>
                <a:lnTo>
                  <a:pt x="1007" y="781"/>
                </a:lnTo>
                <a:lnTo>
                  <a:pt x="1007" y="781"/>
                </a:lnTo>
                <a:lnTo>
                  <a:pt x="1007" y="773"/>
                </a:lnTo>
                <a:lnTo>
                  <a:pt x="1008" y="772"/>
                </a:lnTo>
                <a:lnTo>
                  <a:pt x="1008" y="772"/>
                </a:lnTo>
                <a:lnTo>
                  <a:pt x="1012" y="767"/>
                </a:lnTo>
                <a:lnTo>
                  <a:pt x="1013" y="764"/>
                </a:lnTo>
                <a:lnTo>
                  <a:pt x="1015" y="761"/>
                </a:lnTo>
                <a:lnTo>
                  <a:pt x="1015" y="761"/>
                </a:lnTo>
                <a:lnTo>
                  <a:pt x="1015" y="757"/>
                </a:lnTo>
                <a:lnTo>
                  <a:pt x="1015" y="755"/>
                </a:lnTo>
                <a:lnTo>
                  <a:pt x="1009" y="743"/>
                </a:lnTo>
                <a:lnTo>
                  <a:pt x="1009" y="743"/>
                </a:lnTo>
                <a:lnTo>
                  <a:pt x="1007" y="739"/>
                </a:lnTo>
                <a:lnTo>
                  <a:pt x="1006" y="736"/>
                </a:lnTo>
                <a:lnTo>
                  <a:pt x="1004" y="736"/>
                </a:lnTo>
                <a:lnTo>
                  <a:pt x="1002" y="736"/>
                </a:lnTo>
                <a:lnTo>
                  <a:pt x="1001" y="737"/>
                </a:lnTo>
                <a:lnTo>
                  <a:pt x="1000" y="739"/>
                </a:lnTo>
                <a:lnTo>
                  <a:pt x="1001" y="727"/>
                </a:lnTo>
                <a:lnTo>
                  <a:pt x="1001" y="727"/>
                </a:lnTo>
                <a:lnTo>
                  <a:pt x="1002" y="717"/>
                </a:lnTo>
                <a:lnTo>
                  <a:pt x="1004" y="709"/>
                </a:lnTo>
                <a:lnTo>
                  <a:pt x="1002" y="700"/>
                </a:lnTo>
                <a:lnTo>
                  <a:pt x="1002" y="700"/>
                </a:lnTo>
                <a:lnTo>
                  <a:pt x="1001" y="694"/>
                </a:lnTo>
                <a:lnTo>
                  <a:pt x="999" y="690"/>
                </a:lnTo>
                <a:lnTo>
                  <a:pt x="997" y="685"/>
                </a:lnTo>
                <a:lnTo>
                  <a:pt x="997" y="685"/>
                </a:lnTo>
                <a:lnTo>
                  <a:pt x="994" y="683"/>
                </a:lnTo>
                <a:lnTo>
                  <a:pt x="993" y="682"/>
                </a:lnTo>
                <a:lnTo>
                  <a:pt x="991" y="680"/>
                </a:lnTo>
                <a:lnTo>
                  <a:pt x="989" y="678"/>
                </a:lnTo>
                <a:lnTo>
                  <a:pt x="989" y="678"/>
                </a:lnTo>
                <a:lnTo>
                  <a:pt x="985" y="671"/>
                </a:lnTo>
                <a:lnTo>
                  <a:pt x="985" y="671"/>
                </a:lnTo>
                <a:lnTo>
                  <a:pt x="978" y="662"/>
                </a:lnTo>
                <a:lnTo>
                  <a:pt x="973" y="656"/>
                </a:lnTo>
                <a:lnTo>
                  <a:pt x="973" y="656"/>
                </a:lnTo>
                <a:lnTo>
                  <a:pt x="965" y="649"/>
                </a:lnTo>
                <a:lnTo>
                  <a:pt x="965" y="649"/>
                </a:lnTo>
                <a:lnTo>
                  <a:pt x="961" y="647"/>
                </a:lnTo>
                <a:lnTo>
                  <a:pt x="953" y="644"/>
                </a:lnTo>
                <a:lnTo>
                  <a:pt x="935" y="637"/>
                </a:lnTo>
                <a:lnTo>
                  <a:pt x="909" y="630"/>
                </a:lnTo>
                <a:lnTo>
                  <a:pt x="909" y="630"/>
                </a:lnTo>
                <a:lnTo>
                  <a:pt x="905" y="621"/>
                </a:lnTo>
                <a:lnTo>
                  <a:pt x="905" y="621"/>
                </a:lnTo>
                <a:lnTo>
                  <a:pt x="902" y="618"/>
                </a:lnTo>
                <a:lnTo>
                  <a:pt x="899" y="617"/>
                </a:lnTo>
                <a:lnTo>
                  <a:pt x="890" y="613"/>
                </a:lnTo>
                <a:lnTo>
                  <a:pt x="890" y="613"/>
                </a:lnTo>
                <a:lnTo>
                  <a:pt x="881" y="610"/>
                </a:lnTo>
                <a:lnTo>
                  <a:pt x="872" y="606"/>
                </a:lnTo>
                <a:lnTo>
                  <a:pt x="872" y="606"/>
                </a:lnTo>
                <a:lnTo>
                  <a:pt x="864" y="602"/>
                </a:lnTo>
                <a:lnTo>
                  <a:pt x="860" y="599"/>
                </a:lnTo>
                <a:lnTo>
                  <a:pt x="854" y="593"/>
                </a:lnTo>
                <a:lnTo>
                  <a:pt x="854" y="593"/>
                </a:lnTo>
                <a:lnTo>
                  <a:pt x="829" y="572"/>
                </a:lnTo>
                <a:lnTo>
                  <a:pt x="817" y="560"/>
                </a:lnTo>
                <a:lnTo>
                  <a:pt x="813" y="555"/>
                </a:lnTo>
                <a:lnTo>
                  <a:pt x="813" y="555"/>
                </a:lnTo>
                <a:lnTo>
                  <a:pt x="804" y="546"/>
                </a:lnTo>
                <a:lnTo>
                  <a:pt x="797" y="539"/>
                </a:lnTo>
                <a:lnTo>
                  <a:pt x="795" y="537"/>
                </a:lnTo>
                <a:lnTo>
                  <a:pt x="794" y="533"/>
                </a:lnTo>
                <a:lnTo>
                  <a:pt x="794" y="533"/>
                </a:lnTo>
                <a:lnTo>
                  <a:pt x="783" y="513"/>
                </a:lnTo>
                <a:lnTo>
                  <a:pt x="759" y="477"/>
                </a:lnTo>
                <a:lnTo>
                  <a:pt x="735" y="438"/>
                </a:lnTo>
                <a:lnTo>
                  <a:pt x="724" y="424"/>
                </a:lnTo>
                <a:lnTo>
                  <a:pt x="717" y="415"/>
                </a:lnTo>
                <a:lnTo>
                  <a:pt x="717" y="415"/>
                </a:lnTo>
                <a:lnTo>
                  <a:pt x="712" y="411"/>
                </a:lnTo>
                <a:lnTo>
                  <a:pt x="708" y="405"/>
                </a:lnTo>
                <a:lnTo>
                  <a:pt x="701" y="393"/>
                </a:lnTo>
                <a:lnTo>
                  <a:pt x="693" y="379"/>
                </a:lnTo>
                <a:lnTo>
                  <a:pt x="693" y="379"/>
                </a:lnTo>
                <a:lnTo>
                  <a:pt x="703" y="361"/>
                </a:lnTo>
                <a:lnTo>
                  <a:pt x="709" y="347"/>
                </a:lnTo>
                <a:lnTo>
                  <a:pt x="711" y="341"/>
                </a:lnTo>
                <a:lnTo>
                  <a:pt x="712" y="338"/>
                </a:lnTo>
                <a:lnTo>
                  <a:pt x="712" y="338"/>
                </a:lnTo>
                <a:lnTo>
                  <a:pt x="711" y="334"/>
                </a:lnTo>
                <a:lnTo>
                  <a:pt x="710" y="330"/>
                </a:lnTo>
                <a:lnTo>
                  <a:pt x="708" y="327"/>
                </a:lnTo>
                <a:lnTo>
                  <a:pt x="701" y="323"/>
                </a:lnTo>
                <a:lnTo>
                  <a:pt x="701" y="323"/>
                </a:lnTo>
                <a:lnTo>
                  <a:pt x="695" y="317"/>
                </a:lnTo>
                <a:lnTo>
                  <a:pt x="686" y="307"/>
                </a:lnTo>
                <a:lnTo>
                  <a:pt x="663" y="277"/>
                </a:lnTo>
                <a:lnTo>
                  <a:pt x="638" y="247"/>
                </a:lnTo>
                <a:lnTo>
                  <a:pt x="627" y="234"/>
                </a:lnTo>
                <a:lnTo>
                  <a:pt x="619" y="227"/>
                </a:lnTo>
                <a:lnTo>
                  <a:pt x="619" y="227"/>
                </a:lnTo>
                <a:lnTo>
                  <a:pt x="611" y="221"/>
                </a:lnTo>
                <a:lnTo>
                  <a:pt x="600" y="216"/>
                </a:lnTo>
                <a:lnTo>
                  <a:pt x="579" y="207"/>
                </a:lnTo>
                <a:lnTo>
                  <a:pt x="561" y="202"/>
                </a:lnTo>
                <a:lnTo>
                  <a:pt x="554" y="200"/>
                </a:lnTo>
                <a:lnTo>
                  <a:pt x="554" y="200"/>
                </a:lnTo>
                <a:lnTo>
                  <a:pt x="550" y="194"/>
                </a:lnTo>
                <a:lnTo>
                  <a:pt x="545" y="189"/>
                </a:lnTo>
                <a:lnTo>
                  <a:pt x="537" y="184"/>
                </a:lnTo>
                <a:lnTo>
                  <a:pt x="537" y="184"/>
                </a:lnTo>
                <a:lnTo>
                  <a:pt x="531" y="183"/>
                </a:lnTo>
                <a:lnTo>
                  <a:pt x="521" y="182"/>
                </a:lnTo>
                <a:lnTo>
                  <a:pt x="498" y="179"/>
                </a:lnTo>
                <a:lnTo>
                  <a:pt x="469" y="178"/>
                </a:lnTo>
                <a:lnTo>
                  <a:pt x="466" y="165"/>
                </a:lnTo>
                <a:lnTo>
                  <a:pt x="466" y="165"/>
                </a:lnTo>
                <a:lnTo>
                  <a:pt x="466" y="167"/>
                </a:lnTo>
                <a:lnTo>
                  <a:pt x="469" y="169"/>
                </a:lnTo>
                <a:lnTo>
                  <a:pt x="469" y="169"/>
                </a:lnTo>
                <a:lnTo>
                  <a:pt x="472" y="169"/>
                </a:lnTo>
                <a:lnTo>
                  <a:pt x="474" y="169"/>
                </a:lnTo>
                <a:lnTo>
                  <a:pt x="477" y="167"/>
                </a:lnTo>
                <a:lnTo>
                  <a:pt x="479" y="163"/>
                </a:lnTo>
                <a:lnTo>
                  <a:pt x="479" y="163"/>
                </a:lnTo>
                <a:lnTo>
                  <a:pt x="480" y="158"/>
                </a:lnTo>
                <a:lnTo>
                  <a:pt x="481" y="152"/>
                </a:lnTo>
                <a:lnTo>
                  <a:pt x="482" y="137"/>
                </a:lnTo>
                <a:lnTo>
                  <a:pt x="482" y="137"/>
                </a:lnTo>
                <a:lnTo>
                  <a:pt x="482" y="131"/>
                </a:lnTo>
                <a:lnTo>
                  <a:pt x="481" y="125"/>
                </a:lnTo>
                <a:lnTo>
                  <a:pt x="480" y="121"/>
                </a:lnTo>
                <a:lnTo>
                  <a:pt x="480" y="121"/>
                </a:lnTo>
                <a:lnTo>
                  <a:pt x="482" y="117"/>
                </a:lnTo>
                <a:lnTo>
                  <a:pt x="484" y="112"/>
                </a:lnTo>
                <a:lnTo>
                  <a:pt x="484" y="108"/>
                </a:lnTo>
                <a:lnTo>
                  <a:pt x="484" y="108"/>
                </a:lnTo>
                <a:lnTo>
                  <a:pt x="484" y="100"/>
                </a:lnTo>
                <a:lnTo>
                  <a:pt x="479" y="88"/>
                </a:lnTo>
                <a:lnTo>
                  <a:pt x="461" y="44"/>
                </a:lnTo>
                <a:lnTo>
                  <a:pt x="461" y="44"/>
                </a:lnTo>
                <a:lnTo>
                  <a:pt x="455" y="31"/>
                </a:lnTo>
                <a:lnTo>
                  <a:pt x="448" y="21"/>
                </a:lnTo>
                <a:lnTo>
                  <a:pt x="442" y="13"/>
                </a:lnTo>
                <a:lnTo>
                  <a:pt x="436" y="8"/>
                </a:lnTo>
                <a:lnTo>
                  <a:pt x="431" y="5"/>
                </a:lnTo>
                <a:lnTo>
                  <a:pt x="426" y="3"/>
                </a:lnTo>
                <a:lnTo>
                  <a:pt x="419" y="0"/>
                </a:lnTo>
                <a:lnTo>
                  <a:pt x="419" y="0"/>
                </a:lnTo>
                <a:lnTo>
                  <a:pt x="412" y="0"/>
                </a:lnTo>
                <a:lnTo>
                  <a:pt x="406" y="1"/>
                </a:lnTo>
                <a:lnTo>
                  <a:pt x="398" y="4"/>
                </a:lnTo>
                <a:lnTo>
                  <a:pt x="398" y="4"/>
                </a:lnTo>
                <a:lnTo>
                  <a:pt x="394" y="3"/>
                </a:lnTo>
                <a:lnTo>
                  <a:pt x="386" y="3"/>
                </a:lnTo>
                <a:lnTo>
                  <a:pt x="374" y="5"/>
                </a:lnTo>
                <a:lnTo>
                  <a:pt x="369" y="6"/>
                </a:lnTo>
                <a:lnTo>
                  <a:pt x="363" y="8"/>
                </a:lnTo>
                <a:lnTo>
                  <a:pt x="363" y="8"/>
                </a:lnTo>
                <a:lnTo>
                  <a:pt x="357" y="12"/>
                </a:lnTo>
                <a:lnTo>
                  <a:pt x="352" y="17"/>
                </a:lnTo>
                <a:lnTo>
                  <a:pt x="346" y="24"/>
                </a:lnTo>
                <a:lnTo>
                  <a:pt x="340" y="31"/>
                </a:lnTo>
                <a:lnTo>
                  <a:pt x="334" y="39"/>
                </a:lnTo>
                <a:lnTo>
                  <a:pt x="329" y="49"/>
                </a:lnTo>
                <a:lnTo>
                  <a:pt x="324" y="58"/>
                </a:lnTo>
                <a:lnTo>
                  <a:pt x="320" y="67"/>
                </a:lnTo>
                <a:lnTo>
                  <a:pt x="320" y="67"/>
                </a:lnTo>
                <a:lnTo>
                  <a:pt x="317" y="78"/>
                </a:lnTo>
                <a:lnTo>
                  <a:pt x="315" y="88"/>
                </a:lnTo>
                <a:lnTo>
                  <a:pt x="313" y="104"/>
                </a:lnTo>
                <a:lnTo>
                  <a:pt x="313" y="131"/>
                </a:lnTo>
                <a:lnTo>
                  <a:pt x="313" y="131"/>
                </a:lnTo>
                <a:lnTo>
                  <a:pt x="313" y="139"/>
                </a:lnTo>
                <a:lnTo>
                  <a:pt x="315" y="145"/>
                </a:lnTo>
                <a:lnTo>
                  <a:pt x="319" y="156"/>
                </a:lnTo>
                <a:lnTo>
                  <a:pt x="319" y="156"/>
                </a:lnTo>
                <a:lnTo>
                  <a:pt x="321" y="161"/>
                </a:lnTo>
                <a:lnTo>
                  <a:pt x="322" y="162"/>
                </a:lnTo>
                <a:lnTo>
                  <a:pt x="323" y="162"/>
                </a:lnTo>
                <a:lnTo>
                  <a:pt x="324" y="162"/>
                </a:lnTo>
                <a:lnTo>
                  <a:pt x="324" y="162"/>
                </a:lnTo>
                <a:lnTo>
                  <a:pt x="326" y="165"/>
                </a:lnTo>
                <a:lnTo>
                  <a:pt x="328" y="169"/>
                </a:lnTo>
                <a:lnTo>
                  <a:pt x="330" y="172"/>
                </a:lnTo>
                <a:lnTo>
                  <a:pt x="336" y="178"/>
                </a:lnTo>
                <a:lnTo>
                  <a:pt x="336" y="184"/>
                </a:lnTo>
                <a:lnTo>
                  <a:pt x="336" y="184"/>
                </a:lnTo>
                <a:lnTo>
                  <a:pt x="320" y="188"/>
                </a:lnTo>
                <a:lnTo>
                  <a:pt x="306" y="189"/>
                </a:lnTo>
                <a:lnTo>
                  <a:pt x="296" y="190"/>
                </a:lnTo>
                <a:lnTo>
                  <a:pt x="296" y="190"/>
                </a:lnTo>
                <a:lnTo>
                  <a:pt x="289" y="190"/>
                </a:lnTo>
                <a:lnTo>
                  <a:pt x="283" y="192"/>
                </a:lnTo>
                <a:lnTo>
                  <a:pt x="280" y="195"/>
                </a:lnTo>
                <a:lnTo>
                  <a:pt x="278" y="197"/>
                </a:lnTo>
                <a:lnTo>
                  <a:pt x="278" y="197"/>
                </a:lnTo>
                <a:lnTo>
                  <a:pt x="278" y="200"/>
                </a:lnTo>
                <a:lnTo>
                  <a:pt x="280" y="205"/>
                </a:lnTo>
                <a:lnTo>
                  <a:pt x="282" y="211"/>
                </a:lnTo>
                <a:lnTo>
                  <a:pt x="282" y="211"/>
                </a:lnTo>
                <a:lnTo>
                  <a:pt x="257" y="224"/>
                </a:lnTo>
                <a:lnTo>
                  <a:pt x="237" y="235"/>
                </a:lnTo>
                <a:lnTo>
                  <a:pt x="223" y="244"/>
                </a:lnTo>
                <a:lnTo>
                  <a:pt x="223" y="244"/>
                </a:lnTo>
                <a:lnTo>
                  <a:pt x="218" y="251"/>
                </a:lnTo>
                <a:lnTo>
                  <a:pt x="212" y="261"/>
                </a:lnTo>
                <a:lnTo>
                  <a:pt x="203" y="288"/>
                </a:lnTo>
                <a:lnTo>
                  <a:pt x="194" y="316"/>
                </a:lnTo>
                <a:lnTo>
                  <a:pt x="186" y="335"/>
                </a:lnTo>
                <a:lnTo>
                  <a:pt x="186" y="335"/>
                </a:lnTo>
                <a:lnTo>
                  <a:pt x="172" y="366"/>
                </a:lnTo>
                <a:lnTo>
                  <a:pt x="164" y="380"/>
                </a:lnTo>
                <a:lnTo>
                  <a:pt x="158" y="388"/>
                </a:lnTo>
                <a:lnTo>
                  <a:pt x="158" y="388"/>
                </a:lnTo>
                <a:lnTo>
                  <a:pt x="156" y="393"/>
                </a:lnTo>
                <a:lnTo>
                  <a:pt x="156" y="396"/>
                </a:lnTo>
                <a:lnTo>
                  <a:pt x="159" y="399"/>
                </a:lnTo>
                <a:lnTo>
                  <a:pt x="162" y="402"/>
                </a:lnTo>
                <a:lnTo>
                  <a:pt x="162" y="402"/>
                </a:lnTo>
                <a:lnTo>
                  <a:pt x="168" y="404"/>
                </a:lnTo>
                <a:lnTo>
                  <a:pt x="176" y="405"/>
                </a:lnTo>
                <a:lnTo>
                  <a:pt x="185" y="406"/>
                </a:lnTo>
                <a:lnTo>
                  <a:pt x="185" y="406"/>
                </a:lnTo>
                <a:lnTo>
                  <a:pt x="166" y="463"/>
                </a:lnTo>
                <a:lnTo>
                  <a:pt x="151" y="506"/>
                </a:lnTo>
                <a:lnTo>
                  <a:pt x="139" y="536"/>
                </a:lnTo>
                <a:lnTo>
                  <a:pt x="139" y="536"/>
                </a:lnTo>
                <a:lnTo>
                  <a:pt x="136" y="547"/>
                </a:lnTo>
                <a:lnTo>
                  <a:pt x="130" y="564"/>
                </a:lnTo>
                <a:lnTo>
                  <a:pt x="120" y="604"/>
                </a:lnTo>
                <a:lnTo>
                  <a:pt x="109" y="656"/>
                </a:lnTo>
                <a:lnTo>
                  <a:pt x="109" y="656"/>
                </a:lnTo>
                <a:lnTo>
                  <a:pt x="109" y="658"/>
                </a:lnTo>
                <a:lnTo>
                  <a:pt x="109" y="659"/>
                </a:lnTo>
                <a:lnTo>
                  <a:pt x="92" y="701"/>
                </a:lnTo>
                <a:lnTo>
                  <a:pt x="92" y="701"/>
                </a:lnTo>
                <a:lnTo>
                  <a:pt x="89" y="703"/>
                </a:lnTo>
                <a:lnTo>
                  <a:pt x="89" y="703"/>
                </a:lnTo>
                <a:lnTo>
                  <a:pt x="81" y="704"/>
                </a:lnTo>
                <a:lnTo>
                  <a:pt x="71" y="709"/>
                </a:lnTo>
                <a:lnTo>
                  <a:pt x="71" y="709"/>
                </a:lnTo>
                <a:lnTo>
                  <a:pt x="66" y="713"/>
                </a:lnTo>
                <a:lnTo>
                  <a:pt x="65" y="716"/>
                </a:lnTo>
                <a:lnTo>
                  <a:pt x="64" y="720"/>
                </a:lnTo>
                <a:lnTo>
                  <a:pt x="63" y="723"/>
                </a:lnTo>
                <a:lnTo>
                  <a:pt x="63" y="723"/>
                </a:lnTo>
                <a:lnTo>
                  <a:pt x="60" y="726"/>
                </a:lnTo>
                <a:lnTo>
                  <a:pt x="56" y="729"/>
                </a:lnTo>
                <a:lnTo>
                  <a:pt x="51" y="731"/>
                </a:lnTo>
                <a:lnTo>
                  <a:pt x="45" y="736"/>
                </a:lnTo>
                <a:lnTo>
                  <a:pt x="45" y="736"/>
                </a:lnTo>
                <a:lnTo>
                  <a:pt x="43" y="740"/>
                </a:lnTo>
                <a:lnTo>
                  <a:pt x="39" y="744"/>
                </a:lnTo>
                <a:lnTo>
                  <a:pt x="34" y="757"/>
                </a:lnTo>
                <a:lnTo>
                  <a:pt x="27" y="777"/>
                </a:lnTo>
                <a:lnTo>
                  <a:pt x="27" y="777"/>
                </a:lnTo>
                <a:lnTo>
                  <a:pt x="19" y="807"/>
                </a:lnTo>
                <a:lnTo>
                  <a:pt x="12" y="826"/>
                </a:lnTo>
                <a:lnTo>
                  <a:pt x="6" y="842"/>
                </a:lnTo>
                <a:lnTo>
                  <a:pt x="6" y="842"/>
                </a:lnTo>
                <a:lnTo>
                  <a:pt x="4" y="849"/>
                </a:lnTo>
                <a:lnTo>
                  <a:pt x="2" y="856"/>
                </a:lnTo>
                <a:lnTo>
                  <a:pt x="0" y="873"/>
                </a:lnTo>
                <a:lnTo>
                  <a:pt x="0" y="889"/>
                </a:lnTo>
                <a:lnTo>
                  <a:pt x="2" y="902"/>
                </a:lnTo>
                <a:lnTo>
                  <a:pt x="2" y="902"/>
                </a:lnTo>
                <a:lnTo>
                  <a:pt x="5" y="914"/>
                </a:lnTo>
                <a:lnTo>
                  <a:pt x="10" y="926"/>
                </a:lnTo>
                <a:lnTo>
                  <a:pt x="15" y="940"/>
                </a:lnTo>
                <a:lnTo>
                  <a:pt x="15" y="940"/>
                </a:lnTo>
                <a:lnTo>
                  <a:pt x="23" y="960"/>
                </a:lnTo>
                <a:lnTo>
                  <a:pt x="23" y="960"/>
                </a:lnTo>
                <a:lnTo>
                  <a:pt x="24" y="963"/>
                </a:lnTo>
                <a:lnTo>
                  <a:pt x="26" y="965"/>
                </a:lnTo>
                <a:lnTo>
                  <a:pt x="30" y="966"/>
                </a:lnTo>
                <a:lnTo>
                  <a:pt x="34" y="967"/>
                </a:lnTo>
                <a:lnTo>
                  <a:pt x="45" y="968"/>
                </a:lnTo>
                <a:lnTo>
                  <a:pt x="50" y="967"/>
                </a:lnTo>
                <a:lnTo>
                  <a:pt x="56" y="966"/>
                </a:lnTo>
                <a:lnTo>
                  <a:pt x="56" y="966"/>
                </a:lnTo>
                <a:lnTo>
                  <a:pt x="61" y="964"/>
                </a:lnTo>
                <a:lnTo>
                  <a:pt x="66" y="960"/>
                </a:lnTo>
                <a:lnTo>
                  <a:pt x="73" y="952"/>
                </a:lnTo>
                <a:lnTo>
                  <a:pt x="84" y="937"/>
                </a:lnTo>
                <a:lnTo>
                  <a:pt x="84" y="937"/>
                </a:lnTo>
                <a:lnTo>
                  <a:pt x="104" y="913"/>
                </a:lnTo>
                <a:lnTo>
                  <a:pt x="117" y="897"/>
                </a:lnTo>
                <a:lnTo>
                  <a:pt x="129" y="881"/>
                </a:lnTo>
                <a:lnTo>
                  <a:pt x="129" y="881"/>
                </a:lnTo>
                <a:lnTo>
                  <a:pt x="133" y="873"/>
                </a:lnTo>
                <a:lnTo>
                  <a:pt x="137" y="864"/>
                </a:lnTo>
                <a:lnTo>
                  <a:pt x="140" y="854"/>
                </a:lnTo>
                <a:lnTo>
                  <a:pt x="143" y="843"/>
                </a:lnTo>
                <a:lnTo>
                  <a:pt x="145" y="822"/>
                </a:lnTo>
                <a:lnTo>
                  <a:pt x="146" y="806"/>
                </a:lnTo>
                <a:lnTo>
                  <a:pt x="146" y="806"/>
                </a:lnTo>
                <a:lnTo>
                  <a:pt x="143" y="769"/>
                </a:lnTo>
                <a:lnTo>
                  <a:pt x="140" y="750"/>
                </a:lnTo>
                <a:lnTo>
                  <a:pt x="138" y="740"/>
                </a:lnTo>
                <a:lnTo>
                  <a:pt x="138" y="740"/>
                </a:lnTo>
                <a:lnTo>
                  <a:pt x="135" y="733"/>
                </a:lnTo>
                <a:lnTo>
                  <a:pt x="132" y="730"/>
                </a:lnTo>
                <a:lnTo>
                  <a:pt x="132" y="728"/>
                </a:lnTo>
                <a:lnTo>
                  <a:pt x="132" y="728"/>
                </a:lnTo>
                <a:lnTo>
                  <a:pt x="136" y="717"/>
                </a:lnTo>
                <a:lnTo>
                  <a:pt x="138" y="709"/>
                </a:lnTo>
                <a:lnTo>
                  <a:pt x="140" y="703"/>
                </a:lnTo>
                <a:lnTo>
                  <a:pt x="140" y="703"/>
                </a:lnTo>
                <a:lnTo>
                  <a:pt x="158" y="677"/>
                </a:lnTo>
                <a:lnTo>
                  <a:pt x="158" y="677"/>
                </a:lnTo>
                <a:lnTo>
                  <a:pt x="172" y="652"/>
                </a:lnTo>
                <a:lnTo>
                  <a:pt x="197" y="606"/>
                </a:lnTo>
                <a:lnTo>
                  <a:pt x="222" y="556"/>
                </a:lnTo>
                <a:lnTo>
                  <a:pt x="231" y="533"/>
                </a:lnTo>
                <a:lnTo>
                  <a:pt x="237" y="516"/>
                </a:lnTo>
                <a:lnTo>
                  <a:pt x="237" y="516"/>
                </a:lnTo>
                <a:lnTo>
                  <a:pt x="245" y="488"/>
                </a:lnTo>
                <a:lnTo>
                  <a:pt x="251" y="465"/>
                </a:lnTo>
                <a:lnTo>
                  <a:pt x="256" y="441"/>
                </a:lnTo>
                <a:lnTo>
                  <a:pt x="268" y="433"/>
                </a:lnTo>
                <a:close/>
                <a:moveTo>
                  <a:pt x="435" y="853"/>
                </a:moveTo>
                <a:lnTo>
                  <a:pt x="448" y="854"/>
                </a:lnTo>
                <a:lnTo>
                  <a:pt x="448" y="854"/>
                </a:lnTo>
                <a:lnTo>
                  <a:pt x="459" y="874"/>
                </a:lnTo>
                <a:lnTo>
                  <a:pt x="468" y="892"/>
                </a:lnTo>
                <a:lnTo>
                  <a:pt x="477" y="908"/>
                </a:lnTo>
                <a:lnTo>
                  <a:pt x="477" y="908"/>
                </a:lnTo>
                <a:lnTo>
                  <a:pt x="487" y="935"/>
                </a:lnTo>
                <a:lnTo>
                  <a:pt x="497" y="960"/>
                </a:lnTo>
                <a:lnTo>
                  <a:pt x="497" y="960"/>
                </a:lnTo>
                <a:lnTo>
                  <a:pt x="500" y="972"/>
                </a:lnTo>
                <a:lnTo>
                  <a:pt x="504" y="983"/>
                </a:lnTo>
                <a:lnTo>
                  <a:pt x="505" y="992"/>
                </a:lnTo>
                <a:lnTo>
                  <a:pt x="506" y="1000"/>
                </a:lnTo>
                <a:lnTo>
                  <a:pt x="506" y="1000"/>
                </a:lnTo>
                <a:lnTo>
                  <a:pt x="507" y="1019"/>
                </a:lnTo>
                <a:lnTo>
                  <a:pt x="510" y="1033"/>
                </a:lnTo>
                <a:lnTo>
                  <a:pt x="510" y="1033"/>
                </a:lnTo>
                <a:lnTo>
                  <a:pt x="513" y="1040"/>
                </a:lnTo>
                <a:lnTo>
                  <a:pt x="517" y="1045"/>
                </a:lnTo>
                <a:lnTo>
                  <a:pt x="517" y="1045"/>
                </a:lnTo>
                <a:lnTo>
                  <a:pt x="511" y="1052"/>
                </a:lnTo>
                <a:lnTo>
                  <a:pt x="494" y="1070"/>
                </a:lnTo>
                <a:lnTo>
                  <a:pt x="486" y="1081"/>
                </a:lnTo>
                <a:lnTo>
                  <a:pt x="478" y="1091"/>
                </a:lnTo>
                <a:lnTo>
                  <a:pt x="471" y="1103"/>
                </a:lnTo>
                <a:lnTo>
                  <a:pt x="466" y="1114"/>
                </a:lnTo>
                <a:lnTo>
                  <a:pt x="466" y="1114"/>
                </a:lnTo>
                <a:lnTo>
                  <a:pt x="459" y="1138"/>
                </a:lnTo>
                <a:lnTo>
                  <a:pt x="453" y="1164"/>
                </a:lnTo>
                <a:lnTo>
                  <a:pt x="447" y="1195"/>
                </a:lnTo>
                <a:lnTo>
                  <a:pt x="447" y="1195"/>
                </a:lnTo>
                <a:lnTo>
                  <a:pt x="440" y="1160"/>
                </a:lnTo>
                <a:lnTo>
                  <a:pt x="435" y="1132"/>
                </a:lnTo>
                <a:lnTo>
                  <a:pt x="433" y="1122"/>
                </a:lnTo>
                <a:lnTo>
                  <a:pt x="433" y="1115"/>
                </a:lnTo>
                <a:lnTo>
                  <a:pt x="433" y="1115"/>
                </a:lnTo>
                <a:lnTo>
                  <a:pt x="434" y="1090"/>
                </a:lnTo>
                <a:lnTo>
                  <a:pt x="434" y="1075"/>
                </a:lnTo>
                <a:lnTo>
                  <a:pt x="435" y="1062"/>
                </a:lnTo>
                <a:lnTo>
                  <a:pt x="435" y="1062"/>
                </a:lnTo>
                <a:lnTo>
                  <a:pt x="436" y="1046"/>
                </a:lnTo>
                <a:lnTo>
                  <a:pt x="438" y="1030"/>
                </a:lnTo>
                <a:lnTo>
                  <a:pt x="439" y="1002"/>
                </a:lnTo>
                <a:lnTo>
                  <a:pt x="439" y="1002"/>
                </a:lnTo>
                <a:lnTo>
                  <a:pt x="439" y="966"/>
                </a:lnTo>
                <a:lnTo>
                  <a:pt x="439" y="935"/>
                </a:lnTo>
                <a:lnTo>
                  <a:pt x="438" y="901"/>
                </a:lnTo>
                <a:lnTo>
                  <a:pt x="438" y="901"/>
                </a:lnTo>
                <a:lnTo>
                  <a:pt x="435" y="873"/>
                </a:lnTo>
                <a:lnTo>
                  <a:pt x="435" y="859"/>
                </a:lnTo>
                <a:lnTo>
                  <a:pt x="435" y="854"/>
                </a:lnTo>
                <a:lnTo>
                  <a:pt x="435" y="853"/>
                </a:lnTo>
                <a:lnTo>
                  <a:pt x="435" y="853"/>
                </a:lnTo>
                <a:close/>
                <a:moveTo>
                  <a:pt x="940" y="665"/>
                </a:moveTo>
                <a:lnTo>
                  <a:pt x="940" y="665"/>
                </a:lnTo>
                <a:lnTo>
                  <a:pt x="948" y="662"/>
                </a:lnTo>
                <a:lnTo>
                  <a:pt x="956" y="659"/>
                </a:lnTo>
                <a:lnTo>
                  <a:pt x="961" y="658"/>
                </a:lnTo>
                <a:lnTo>
                  <a:pt x="969" y="658"/>
                </a:lnTo>
                <a:lnTo>
                  <a:pt x="975" y="677"/>
                </a:lnTo>
                <a:lnTo>
                  <a:pt x="962" y="685"/>
                </a:lnTo>
                <a:lnTo>
                  <a:pt x="962" y="685"/>
                </a:lnTo>
                <a:lnTo>
                  <a:pt x="954" y="676"/>
                </a:lnTo>
                <a:lnTo>
                  <a:pt x="954" y="676"/>
                </a:lnTo>
                <a:lnTo>
                  <a:pt x="946" y="669"/>
                </a:lnTo>
                <a:lnTo>
                  <a:pt x="940" y="665"/>
                </a:lnTo>
                <a:lnTo>
                  <a:pt x="940" y="665"/>
                </a:lnTo>
                <a:close/>
                <a:moveTo>
                  <a:pt x="984" y="684"/>
                </a:moveTo>
                <a:lnTo>
                  <a:pt x="984" y="684"/>
                </a:lnTo>
                <a:lnTo>
                  <a:pt x="989" y="690"/>
                </a:lnTo>
                <a:lnTo>
                  <a:pt x="993" y="696"/>
                </a:lnTo>
                <a:lnTo>
                  <a:pt x="994" y="703"/>
                </a:lnTo>
                <a:lnTo>
                  <a:pt x="994" y="703"/>
                </a:lnTo>
                <a:lnTo>
                  <a:pt x="995" y="714"/>
                </a:lnTo>
                <a:lnTo>
                  <a:pt x="994" y="716"/>
                </a:lnTo>
                <a:lnTo>
                  <a:pt x="994" y="716"/>
                </a:lnTo>
                <a:lnTo>
                  <a:pt x="993" y="716"/>
                </a:lnTo>
                <a:lnTo>
                  <a:pt x="993" y="716"/>
                </a:lnTo>
                <a:lnTo>
                  <a:pt x="991" y="715"/>
                </a:lnTo>
                <a:lnTo>
                  <a:pt x="988" y="715"/>
                </a:lnTo>
                <a:lnTo>
                  <a:pt x="984" y="716"/>
                </a:lnTo>
                <a:lnTo>
                  <a:pt x="984" y="716"/>
                </a:lnTo>
                <a:lnTo>
                  <a:pt x="981" y="714"/>
                </a:lnTo>
                <a:lnTo>
                  <a:pt x="979" y="709"/>
                </a:lnTo>
                <a:lnTo>
                  <a:pt x="979" y="709"/>
                </a:lnTo>
                <a:lnTo>
                  <a:pt x="979" y="704"/>
                </a:lnTo>
                <a:lnTo>
                  <a:pt x="981" y="698"/>
                </a:lnTo>
                <a:lnTo>
                  <a:pt x="981" y="698"/>
                </a:lnTo>
                <a:lnTo>
                  <a:pt x="982" y="695"/>
                </a:lnTo>
                <a:lnTo>
                  <a:pt x="984" y="690"/>
                </a:lnTo>
                <a:lnTo>
                  <a:pt x="984" y="684"/>
                </a:lnTo>
                <a:lnTo>
                  <a:pt x="984" y="684"/>
                </a:lnTo>
                <a:close/>
                <a:moveTo>
                  <a:pt x="943" y="761"/>
                </a:moveTo>
                <a:lnTo>
                  <a:pt x="943" y="761"/>
                </a:lnTo>
                <a:lnTo>
                  <a:pt x="951" y="763"/>
                </a:lnTo>
                <a:lnTo>
                  <a:pt x="960" y="766"/>
                </a:lnTo>
                <a:lnTo>
                  <a:pt x="960" y="766"/>
                </a:lnTo>
                <a:lnTo>
                  <a:pt x="961" y="767"/>
                </a:lnTo>
                <a:lnTo>
                  <a:pt x="963" y="769"/>
                </a:lnTo>
                <a:lnTo>
                  <a:pt x="966" y="773"/>
                </a:lnTo>
                <a:lnTo>
                  <a:pt x="963" y="785"/>
                </a:lnTo>
                <a:lnTo>
                  <a:pt x="952" y="787"/>
                </a:lnTo>
                <a:lnTo>
                  <a:pt x="935" y="783"/>
                </a:lnTo>
                <a:lnTo>
                  <a:pt x="943" y="761"/>
                </a:lnTo>
                <a:close/>
                <a:moveTo>
                  <a:pt x="935" y="759"/>
                </a:moveTo>
                <a:lnTo>
                  <a:pt x="928" y="779"/>
                </a:lnTo>
                <a:lnTo>
                  <a:pt x="919" y="774"/>
                </a:lnTo>
                <a:lnTo>
                  <a:pt x="919" y="774"/>
                </a:lnTo>
                <a:lnTo>
                  <a:pt x="919" y="769"/>
                </a:lnTo>
                <a:lnTo>
                  <a:pt x="918" y="766"/>
                </a:lnTo>
                <a:lnTo>
                  <a:pt x="916" y="763"/>
                </a:lnTo>
                <a:lnTo>
                  <a:pt x="916" y="763"/>
                </a:lnTo>
                <a:lnTo>
                  <a:pt x="913" y="759"/>
                </a:lnTo>
                <a:lnTo>
                  <a:pt x="913" y="759"/>
                </a:lnTo>
                <a:lnTo>
                  <a:pt x="914" y="755"/>
                </a:lnTo>
                <a:lnTo>
                  <a:pt x="914" y="750"/>
                </a:lnTo>
                <a:lnTo>
                  <a:pt x="914" y="750"/>
                </a:lnTo>
                <a:lnTo>
                  <a:pt x="935" y="759"/>
                </a:lnTo>
                <a:lnTo>
                  <a:pt x="935" y="759"/>
                </a:lnTo>
                <a:close/>
                <a:moveTo>
                  <a:pt x="914" y="749"/>
                </a:moveTo>
                <a:lnTo>
                  <a:pt x="914" y="749"/>
                </a:lnTo>
                <a:lnTo>
                  <a:pt x="914" y="750"/>
                </a:lnTo>
                <a:lnTo>
                  <a:pt x="914" y="750"/>
                </a:lnTo>
                <a:lnTo>
                  <a:pt x="914" y="749"/>
                </a:lnTo>
                <a:lnTo>
                  <a:pt x="914" y="749"/>
                </a:lnTo>
                <a:close/>
                <a:moveTo>
                  <a:pt x="938" y="749"/>
                </a:moveTo>
                <a:lnTo>
                  <a:pt x="915" y="742"/>
                </a:lnTo>
                <a:lnTo>
                  <a:pt x="918" y="714"/>
                </a:lnTo>
                <a:lnTo>
                  <a:pt x="918" y="714"/>
                </a:lnTo>
                <a:lnTo>
                  <a:pt x="921" y="714"/>
                </a:lnTo>
                <a:lnTo>
                  <a:pt x="923" y="715"/>
                </a:lnTo>
                <a:lnTo>
                  <a:pt x="926" y="717"/>
                </a:lnTo>
                <a:lnTo>
                  <a:pt x="926" y="717"/>
                </a:lnTo>
                <a:lnTo>
                  <a:pt x="932" y="723"/>
                </a:lnTo>
                <a:lnTo>
                  <a:pt x="936" y="729"/>
                </a:lnTo>
                <a:lnTo>
                  <a:pt x="936" y="729"/>
                </a:lnTo>
                <a:lnTo>
                  <a:pt x="941" y="737"/>
                </a:lnTo>
                <a:lnTo>
                  <a:pt x="941" y="737"/>
                </a:lnTo>
                <a:lnTo>
                  <a:pt x="941" y="742"/>
                </a:lnTo>
                <a:lnTo>
                  <a:pt x="941" y="742"/>
                </a:lnTo>
                <a:lnTo>
                  <a:pt x="938" y="749"/>
                </a:lnTo>
                <a:lnTo>
                  <a:pt x="938" y="749"/>
                </a:lnTo>
                <a:close/>
                <a:moveTo>
                  <a:pt x="979" y="779"/>
                </a:moveTo>
                <a:lnTo>
                  <a:pt x="978" y="787"/>
                </a:lnTo>
                <a:lnTo>
                  <a:pt x="968" y="787"/>
                </a:lnTo>
                <a:lnTo>
                  <a:pt x="973" y="777"/>
                </a:lnTo>
                <a:lnTo>
                  <a:pt x="979" y="779"/>
                </a:lnTo>
                <a:close/>
                <a:moveTo>
                  <a:pt x="874" y="648"/>
                </a:moveTo>
                <a:lnTo>
                  <a:pt x="877" y="648"/>
                </a:lnTo>
                <a:lnTo>
                  <a:pt x="877" y="648"/>
                </a:lnTo>
                <a:lnTo>
                  <a:pt x="876" y="656"/>
                </a:lnTo>
                <a:lnTo>
                  <a:pt x="876" y="662"/>
                </a:lnTo>
                <a:lnTo>
                  <a:pt x="876" y="662"/>
                </a:lnTo>
                <a:lnTo>
                  <a:pt x="876" y="665"/>
                </a:lnTo>
                <a:lnTo>
                  <a:pt x="877" y="668"/>
                </a:lnTo>
                <a:lnTo>
                  <a:pt x="877" y="668"/>
                </a:lnTo>
                <a:lnTo>
                  <a:pt x="868" y="671"/>
                </a:lnTo>
                <a:lnTo>
                  <a:pt x="859" y="674"/>
                </a:lnTo>
                <a:lnTo>
                  <a:pt x="836" y="675"/>
                </a:lnTo>
                <a:lnTo>
                  <a:pt x="823" y="656"/>
                </a:lnTo>
                <a:lnTo>
                  <a:pt x="823" y="656"/>
                </a:lnTo>
                <a:lnTo>
                  <a:pt x="830" y="652"/>
                </a:lnTo>
                <a:lnTo>
                  <a:pt x="837" y="649"/>
                </a:lnTo>
                <a:lnTo>
                  <a:pt x="844" y="648"/>
                </a:lnTo>
                <a:lnTo>
                  <a:pt x="844" y="648"/>
                </a:lnTo>
                <a:lnTo>
                  <a:pt x="851" y="647"/>
                </a:lnTo>
                <a:lnTo>
                  <a:pt x="862" y="648"/>
                </a:lnTo>
                <a:lnTo>
                  <a:pt x="874" y="648"/>
                </a:lnTo>
                <a:lnTo>
                  <a:pt x="874" y="648"/>
                </a:lnTo>
                <a:close/>
                <a:moveTo>
                  <a:pt x="860" y="629"/>
                </a:moveTo>
                <a:lnTo>
                  <a:pt x="841" y="635"/>
                </a:lnTo>
                <a:lnTo>
                  <a:pt x="841" y="635"/>
                </a:lnTo>
                <a:lnTo>
                  <a:pt x="837" y="632"/>
                </a:lnTo>
                <a:lnTo>
                  <a:pt x="834" y="632"/>
                </a:lnTo>
                <a:lnTo>
                  <a:pt x="831" y="632"/>
                </a:lnTo>
                <a:lnTo>
                  <a:pt x="831" y="632"/>
                </a:lnTo>
                <a:lnTo>
                  <a:pt x="828" y="638"/>
                </a:lnTo>
                <a:lnTo>
                  <a:pt x="826" y="642"/>
                </a:lnTo>
                <a:lnTo>
                  <a:pt x="826" y="642"/>
                </a:lnTo>
                <a:lnTo>
                  <a:pt x="823" y="644"/>
                </a:lnTo>
                <a:lnTo>
                  <a:pt x="821" y="647"/>
                </a:lnTo>
                <a:lnTo>
                  <a:pt x="821" y="647"/>
                </a:lnTo>
                <a:lnTo>
                  <a:pt x="815" y="644"/>
                </a:lnTo>
                <a:lnTo>
                  <a:pt x="809" y="641"/>
                </a:lnTo>
                <a:lnTo>
                  <a:pt x="809" y="641"/>
                </a:lnTo>
                <a:lnTo>
                  <a:pt x="815" y="636"/>
                </a:lnTo>
                <a:lnTo>
                  <a:pt x="826" y="629"/>
                </a:lnTo>
                <a:lnTo>
                  <a:pt x="826" y="629"/>
                </a:lnTo>
                <a:lnTo>
                  <a:pt x="831" y="628"/>
                </a:lnTo>
                <a:lnTo>
                  <a:pt x="840" y="626"/>
                </a:lnTo>
                <a:lnTo>
                  <a:pt x="851" y="626"/>
                </a:lnTo>
                <a:lnTo>
                  <a:pt x="860" y="629"/>
                </a:lnTo>
                <a:close/>
                <a:moveTo>
                  <a:pt x="909" y="656"/>
                </a:moveTo>
                <a:lnTo>
                  <a:pt x="926" y="664"/>
                </a:lnTo>
                <a:lnTo>
                  <a:pt x="906" y="668"/>
                </a:lnTo>
                <a:lnTo>
                  <a:pt x="906" y="668"/>
                </a:lnTo>
                <a:lnTo>
                  <a:pt x="905" y="664"/>
                </a:lnTo>
                <a:lnTo>
                  <a:pt x="903" y="661"/>
                </a:lnTo>
                <a:lnTo>
                  <a:pt x="903" y="661"/>
                </a:lnTo>
                <a:lnTo>
                  <a:pt x="909" y="656"/>
                </a:lnTo>
                <a:lnTo>
                  <a:pt x="909" y="656"/>
                </a:lnTo>
                <a:close/>
                <a:moveTo>
                  <a:pt x="914" y="641"/>
                </a:moveTo>
                <a:lnTo>
                  <a:pt x="914" y="641"/>
                </a:lnTo>
                <a:lnTo>
                  <a:pt x="923" y="649"/>
                </a:lnTo>
                <a:lnTo>
                  <a:pt x="923" y="649"/>
                </a:lnTo>
                <a:lnTo>
                  <a:pt x="930" y="659"/>
                </a:lnTo>
                <a:lnTo>
                  <a:pt x="913" y="649"/>
                </a:lnTo>
                <a:lnTo>
                  <a:pt x="914" y="641"/>
                </a:lnTo>
                <a:close/>
                <a:moveTo>
                  <a:pt x="925" y="641"/>
                </a:moveTo>
                <a:lnTo>
                  <a:pt x="945" y="647"/>
                </a:lnTo>
                <a:lnTo>
                  <a:pt x="953" y="652"/>
                </a:lnTo>
                <a:lnTo>
                  <a:pt x="941" y="658"/>
                </a:lnTo>
                <a:lnTo>
                  <a:pt x="941" y="658"/>
                </a:lnTo>
                <a:lnTo>
                  <a:pt x="940" y="655"/>
                </a:lnTo>
                <a:lnTo>
                  <a:pt x="939" y="651"/>
                </a:lnTo>
                <a:lnTo>
                  <a:pt x="936" y="649"/>
                </a:lnTo>
                <a:lnTo>
                  <a:pt x="936" y="649"/>
                </a:lnTo>
                <a:lnTo>
                  <a:pt x="925" y="641"/>
                </a:lnTo>
                <a:lnTo>
                  <a:pt x="925" y="641"/>
                </a:lnTo>
                <a:close/>
                <a:moveTo>
                  <a:pt x="945" y="793"/>
                </a:moveTo>
                <a:lnTo>
                  <a:pt x="945" y="793"/>
                </a:lnTo>
                <a:lnTo>
                  <a:pt x="941" y="795"/>
                </a:lnTo>
                <a:lnTo>
                  <a:pt x="939" y="797"/>
                </a:lnTo>
                <a:lnTo>
                  <a:pt x="938" y="800"/>
                </a:lnTo>
                <a:lnTo>
                  <a:pt x="938" y="800"/>
                </a:lnTo>
                <a:lnTo>
                  <a:pt x="938" y="803"/>
                </a:lnTo>
                <a:lnTo>
                  <a:pt x="923" y="801"/>
                </a:lnTo>
                <a:lnTo>
                  <a:pt x="921" y="788"/>
                </a:lnTo>
                <a:lnTo>
                  <a:pt x="921" y="788"/>
                </a:lnTo>
                <a:lnTo>
                  <a:pt x="935" y="790"/>
                </a:lnTo>
                <a:lnTo>
                  <a:pt x="935" y="790"/>
                </a:lnTo>
                <a:lnTo>
                  <a:pt x="941" y="792"/>
                </a:lnTo>
                <a:lnTo>
                  <a:pt x="945" y="793"/>
                </a:lnTo>
                <a:lnTo>
                  <a:pt x="945" y="7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0">
            <a:extLst>
              <a:ext uri="{FF2B5EF4-FFF2-40B4-BE49-F238E27FC236}">
                <a16:creationId xmlns:a16="http://schemas.microsoft.com/office/drawing/2014/main" id="{000CEF8C-DE42-4B7F-8106-1A3F7B42A8FD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4734145"/>
            <a:ext cx="833112" cy="1630298"/>
          </a:xfrm>
          <a:custGeom>
            <a:avLst/>
            <a:gdLst>
              <a:gd name="T0" fmla="*/ 1 w 858"/>
              <a:gd name="T1" fmla="*/ 742 h 1679"/>
              <a:gd name="T2" fmla="*/ 14 w 858"/>
              <a:gd name="T3" fmla="*/ 795 h 1679"/>
              <a:gd name="T4" fmla="*/ 53 w 858"/>
              <a:gd name="T5" fmla="*/ 816 h 1679"/>
              <a:gd name="T6" fmla="*/ 57 w 858"/>
              <a:gd name="T7" fmla="*/ 797 h 1679"/>
              <a:gd name="T8" fmla="*/ 73 w 858"/>
              <a:gd name="T9" fmla="*/ 737 h 1679"/>
              <a:gd name="T10" fmla="*/ 257 w 858"/>
              <a:gd name="T11" fmla="*/ 620 h 1679"/>
              <a:gd name="T12" fmla="*/ 299 w 858"/>
              <a:gd name="T13" fmla="*/ 646 h 1679"/>
              <a:gd name="T14" fmla="*/ 490 w 858"/>
              <a:gd name="T15" fmla="*/ 727 h 1679"/>
              <a:gd name="T16" fmla="*/ 531 w 858"/>
              <a:gd name="T17" fmla="*/ 725 h 1679"/>
              <a:gd name="T18" fmla="*/ 547 w 858"/>
              <a:gd name="T19" fmla="*/ 764 h 1679"/>
              <a:gd name="T20" fmla="*/ 561 w 858"/>
              <a:gd name="T21" fmla="*/ 808 h 1679"/>
              <a:gd name="T22" fmla="*/ 501 w 858"/>
              <a:gd name="T23" fmla="*/ 916 h 1679"/>
              <a:gd name="T24" fmla="*/ 432 w 858"/>
              <a:gd name="T25" fmla="*/ 1006 h 1679"/>
              <a:gd name="T26" fmla="*/ 430 w 858"/>
              <a:gd name="T27" fmla="*/ 1080 h 1679"/>
              <a:gd name="T28" fmla="*/ 464 w 858"/>
              <a:gd name="T29" fmla="*/ 1104 h 1679"/>
              <a:gd name="T30" fmla="*/ 505 w 858"/>
              <a:gd name="T31" fmla="*/ 1209 h 1679"/>
              <a:gd name="T32" fmla="*/ 558 w 858"/>
              <a:gd name="T33" fmla="*/ 1350 h 1679"/>
              <a:gd name="T34" fmla="*/ 498 w 858"/>
              <a:gd name="T35" fmla="*/ 1413 h 1679"/>
              <a:gd name="T36" fmla="*/ 504 w 858"/>
              <a:gd name="T37" fmla="*/ 1445 h 1679"/>
              <a:gd name="T38" fmla="*/ 609 w 858"/>
              <a:gd name="T39" fmla="*/ 1513 h 1679"/>
              <a:gd name="T40" fmla="*/ 619 w 858"/>
              <a:gd name="T41" fmla="*/ 1578 h 1679"/>
              <a:gd name="T42" fmla="*/ 609 w 858"/>
              <a:gd name="T43" fmla="*/ 1597 h 1679"/>
              <a:gd name="T44" fmla="*/ 560 w 858"/>
              <a:gd name="T45" fmla="*/ 1636 h 1679"/>
              <a:gd name="T46" fmla="*/ 562 w 858"/>
              <a:gd name="T47" fmla="*/ 1665 h 1679"/>
              <a:gd name="T48" fmla="*/ 646 w 858"/>
              <a:gd name="T49" fmla="*/ 1678 h 1679"/>
              <a:gd name="T50" fmla="*/ 716 w 858"/>
              <a:gd name="T51" fmla="*/ 1678 h 1679"/>
              <a:gd name="T52" fmla="*/ 744 w 858"/>
              <a:gd name="T53" fmla="*/ 1654 h 1679"/>
              <a:gd name="T54" fmla="*/ 742 w 858"/>
              <a:gd name="T55" fmla="*/ 1568 h 1679"/>
              <a:gd name="T56" fmla="*/ 732 w 858"/>
              <a:gd name="T57" fmla="*/ 1507 h 1679"/>
              <a:gd name="T58" fmla="*/ 737 w 858"/>
              <a:gd name="T59" fmla="*/ 1423 h 1679"/>
              <a:gd name="T60" fmla="*/ 755 w 858"/>
              <a:gd name="T61" fmla="*/ 1344 h 1679"/>
              <a:gd name="T62" fmla="*/ 729 w 858"/>
              <a:gd name="T63" fmla="*/ 1289 h 1679"/>
              <a:gd name="T64" fmla="*/ 714 w 858"/>
              <a:gd name="T65" fmla="*/ 1204 h 1679"/>
              <a:gd name="T66" fmla="*/ 778 w 858"/>
              <a:gd name="T67" fmla="*/ 1020 h 1679"/>
              <a:gd name="T68" fmla="*/ 856 w 858"/>
              <a:gd name="T69" fmla="*/ 824 h 1679"/>
              <a:gd name="T70" fmla="*/ 849 w 858"/>
              <a:gd name="T71" fmla="*/ 690 h 1679"/>
              <a:gd name="T72" fmla="*/ 771 w 858"/>
              <a:gd name="T73" fmla="*/ 551 h 1679"/>
              <a:gd name="T74" fmla="*/ 820 w 858"/>
              <a:gd name="T75" fmla="*/ 553 h 1679"/>
              <a:gd name="T76" fmla="*/ 760 w 858"/>
              <a:gd name="T77" fmla="*/ 521 h 1679"/>
              <a:gd name="T78" fmla="*/ 682 w 858"/>
              <a:gd name="T79" fmla="*/ 383 h 1679"/>
              <a:gd name="T80" fmla="*/ 642 w 858"/>
              <a:gd name="T81" fmla="*/ 350 h 1679"/>
              <a:gd name="T82" fmla="*/ 581 w 858"/>
              <a:gd name="T83" fmla="*/ 296 h 1679"/>
              <a:gd name="T84" fmla="*/ 594 w 858"/>
              <a:gd name="T85" fmla="*/ 290 h 1679"/>
              <a:gd name="T86" fmla="*/ 529 w 858"/>
              <a:gd name="T87" fmla="*/ 244 h 1679"/>
              <a:gd name="T88" fmla="*/ 531 w 858"/>
              <a:gd name="T89" fmla="*/ 204 h 1679"/>
              <a:gd name="T90" fmla="*/ 573 w 858"/>
              <a:gd name="T91" fmla="*/ 78 h 1679"/>
              <a:gd name="T92" fmla="*/ 509 w 858"/>
              <a:gd name="T93" fmla="*/ 21 h 1679"/>
              <a:gd name="T94" fmla="*/ 400 w 858"/>
              <a:gd name="T95" fmla="*/ 3 h 1679"/>
              <a:gd name="T96" fmla="*/ 344 w 858"/>
              <a:gd name="T97" fmla="*/ 59 h 1679"/>
              <a:gd name="T98" fmla="*/ 336 w 858"/>
              <a:gd name="T99" fmla="*/ 128 h 1679"/>
              <a:gd name="T100" fmla="*/ 324 w 858"/>
              <a:gd name="T101" fmla="*/ 177 h 1679"/>
              <a:gd name="T102" fmla="*/ 342 w 858"/>
              <a:gd name="T103" fmla="*/ 239 h 1679"/>
              <a:gd name="T104" fmla="*/ 300 w 858"/>
              <a:gd name="T105" fmla="*/ 263 h 1679"/>
              <a:gd name="T106" fmla="*/ 265 w 858"/>
              <a:gd name="T107" fmla="*/ 330 h 1679"/>
              <a:gd name="T108" fmla="*/ 228 w 858"/>
              <a:gd name="T109" fmla="*/ 348 h 1679"/>
              <a:gd name="T110" fmla="*/ 206 w 858"/>
              <a:gd name="T111" fmla="*/ 391 h 1679"/>
              <a:gd name="T112" fmla="*/ 191 w 858"/>
              <a:gd name="T113" fmla="*/ 443 h 1679"/>
              <a:gd name="T114" fmla="*/ 396 w 858"/>
              <a:gd name="T115" fmla="*/ 528 h 1679"/>
              <a:gd name="T116" fmla="*/ 415 w 858"/>
              <a:gd name="T117" fmla="*/ 586 h 1679"/>
              <a:gd name="T118" fmla="*/ 439 w 858"/>
              <a:gd name="T119" fmla="*/ 613 h 1679"/>
              <a:gd name="T120" fmla="*/ 369 w 858"/>
              <a:gd name="T121" fmla="*/ 614 h 1679"/>
              <a:gd name="T122" fmla="*/ 387 w 858"/>
              <a:gd name="T123" fmla="*/ 547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8" h="1679">
                <a:moveTo>
                  <a:pt x="212" y="500"/>
                </a:moveTo>
                <a:lnTo>
                  <a:pt x="54" y="644"/>
                </a:lnTo>
                <a:lnTo>
                  <a:pt x="54" y="644"/>
                </a:lnTo>
                <a:lnTo>
                  <a:pt x="34" y="674"/>
                </a:lnTo>
                <a:lnTo>
                  <a:pt x="8" y="718"/>
                </a:lnTo>
                <a:lnTo>
                  <a:pt x="8" y="718"/>
                </a:lnTo>
                <a:lnTo>
                  <a:pt x="3" y="730"/>
                </a:lnTo>
                <a:lnTo>
                  <a:pt x="1" y="742"/>
                </a:lnTo>
                <a:lnTo>
                  <a:pt x="0" y="751"/>
                </a:lnTo>
                <a:lnTo>
                  <a:pt x="1" y="760"/>
                </a:lnTo>
                <a:lnTo>
                  <a:pt x="1" y="760"/>
                </a:lnTo>
                <a:lnTo>
                  <a:pt x="4" y="775"/>
                </a:lnTo>
                <a:lnTo>
                  <a:pt x="5" y="782"/>
                </a:lnTo>
                <a:lnTo>
                  <a:pt x="10" y="790"/>
                </a:lnTo>
                <a:lnTo>
                  <a:pt x="10" y="790"/>
                </a:lnTo>
                <a:lnTo>
                  <a:pt x="14" y="795"/>
                </a:lnTo>
                <a:lnTo>
                  <a:pt x="18" y="799"/>
                </a:lnTo>
                <a:lnTo>
                  <a:pt x="31" y="809"/>
                </a:lnTo>
                <a:lnTo>
                  <a:pt x="43" y="816"/>
                </a:lnTo>
                <a:lnTo>
                  <a:pt x="47" y="818"/>
                </a:lnTo>
                <a:lnTo>
                  <a:pt x="50" y="818"/>
                </a:lnTo>
                <a:lnTo>
                  <a:pt x="50" y="818"/>
                </a:lnTo>
                <a:lnTo>
                  <a:pt x="51" y="817"/>
                </a:lnTo>
                <a:lnTo>
                  <a:pt x="53" y="816"/>
                </a:lnTo>
                <a:lnTo>
                  <a:pt x="53" y="811"/>
                </a:lnTo>
                <a:lnTo>
                  <a:pt x="53" y="805"/>
                </a:lnTo>
                <a:lnTo>
                  <a:pt x="51" y="803"/>
                </a:lnTo>
                <a:lnTo>
                  <a:pt x="51" y="803"/>
                </a:lnTo>
                <a:lnTo>
                  <a:pt x="51" y="803"/>
                </a:lnTo>
                <a:lnTo>
                  <a:pt x="51" y="802"/>
                </a:lnTo>
                <a:lnTo>
                  <a:pt x="55" y="799"/>
                </a:lnTo>
                <a:lnTo>
                  <a:pt x="57" y="797"/>
                </a:lnTo>
                <a:lnTo>
                  <a:pt x="60" y="796"/>
                </a:lnTo>
                <a:lnTo>
                  <a:pt x="60" y="796"/>
                </a:lnTo>
                <a:lnTo>
                  <a:pt x="63" y="751"/>
                </a:lnTo>
                <a:lnTo>
                  <a:pt x="63" y="751"/>
                </a:lnTo>
                <a:lnTo>
                  <a:pt x="64" y="749"/>
                </a:lnTo>
                <a:lnTo>
                  <a:pt x="67" y="746"/>
                </a:lnTo>
                <a:lnTo>
                  <a:pt x="69" y="743"/>
                </a:lnTo>
                <a:lnTo>
                  <a:pt x="73" y="737"/>
                </a:lnTo>
                <a:lnTo>
                  <a:pt x="73" y="737"/>
                </a:lnTo>
                <a:lnTo>
                  <a:pt x="75" y="726"/>
                </a:lnTo>
                <a:lnTo>
                  <a:pt x="79" y="712"/>
                </a:lnTo>
                <a:lnTo>
                  <a:pt x="82" y="692"/>
                </a:lnTo>
                <a:lnTo>
                  <a:pt x="228" y="613"/>
                </a:lnTo>
                <a:lnTo>
                  <a:pt x="228" y="613"/>
                </a:lnTo>
                <a:lnTo>
                  <a:pt x="240" y="615"/>
                </a:lnTo>
                <a:lnTo>
                  <a:pt x="257" y="620"/>
                </a:lnTo>
                <a:lnTo>
                  <a:pt x="257" y="620"/>
                </a:lnTo>
                <a:lnTo>
                  <a:pt x="270" y="625"/>
                </a:lnTo>
                <a:lnTo>
                  <a:pt x="277" y="628"/>
                </a:lnTo>
                <a:lnTo>
                  <a:pt x="280" y="631"/>
                </a:lnTo>
                <a:lnTo>
                  <a:pt x="284" y="634"/>
                </a:lnTo>
                <a:lnTo>
                  <a:pt x="284" y="634"/>
                </a:lnTo>
                <a:lnTo>
                  <a:pt x="288" y="639"/>
                </a:lnTo>
                <a:lnTo>
                  <a:pt x="299" y="646"/>
                </a:lnTo>
                <a:lnTo>
                  <a:pt x="329" y="666"/>
                </a:lnTo>
                <a:lnTo>
                  <a:pt x="382" y="699"/>
                </a:lnTo>
                <a:lnTo>
                  <a:pt x="382" y="699"/>
                </a:lnTo>
                <a:lnTo>
                  <a:pt x="390" y="704"/>
                </a:lnTo>
                <a:lnTo>
                  <a:pt x="404" y="709"/>
                </a:lnTo>
                <a:lnTo>
                  <a:pt x="441" y="718"/>
                </a:lnTo>
                <a:lnTo>
                  <a:pt x="477" y="725"/>
                </a:lnTo>
                <a:lnTo>
                  <a:pt x="490" y="727"/>
                </a:lnTo>
                <a:lnTo>
                  <a:pt x="498" y="727"/>
                </a:lnTo>
                <a:lnTo>
                  <a:pt x="498" y="727"/>
                </a:lnTo>
                <a:lnTo>
                  <a:pt x="503" y="726"/>
                </a:lnTo>
                <a:lnTo>
                  <a:pt x="508" y="725"/>
                </a:lnTo>
                <a:lnTo>
                  <a:pt x="518" y="718"/>
                </a:lnTo>
                <a:lnTo>
                  <a:pt x="530" y="709"/>
                </a:lnTo>
                <a:lnTo>
                  <a:pt x="530" y="709"/>
                </a:lnTo>
                <a:lnTo>
                  <a:pt x="531" y="725"/>
                </a:lnTo>
                <a:lnTo>
                  <a:pt x="533" y="738"/>
                </a:lnTo>
                <a:lnTo>
                  <a:pt x="535" y="749"/>
                </a:lnTo>
                <a:lnTo>
                  <a:pt x="535" y="749"/>
                </a:lnTo>
                <a:lnTo>
                  <a:pt x="537" y="751"/>
                </a:lnTo>
                <a:lnTo>
                  <a:pt x="538" y="753"/>
                </a:lnTo>
                <a:lnTo>
                  <a:pt x="542" y="755"/>
                </a:lnTo>
                <a:lnTo>
                  <a:pt x="544" y="757"/>
                </a:lnTo>
                <a:lnTo>
                  <a:pt x="547" y="764"/>
                </a:lnTo>
                <a:lnTo>
                  <a:pt x="547" y="764"/>
                </a:lnTo>
                <a:lnTo>
                  <a:pt x="550" y="772"/>
                </a:lnTo>
                <a:lnTo>
                  <a:pt x="554" y="781"/>
                </a:lnTo>
                <a:lnTo>
                  <a:pt x="558" y="789"/>
                </a:lnTo>
                <a:lnTo>
                  <a:pt x="560" y="792"/>
                </a:lnTo>
                <a:lnTo>
                  <a:pt x="560" y="796"/>
                </a:lnTo>
                <a:lnTo>
                  <a:pt x="560" y="796"/>
                </a:lnTo>
                <a:lnTo>
                  <a:pt x="561" y="808"/>
                </a:lnTo>
                <a:lnTo>
                  <a:pt x="562" y="812"/>
                </a:lnTo>
                <a:lnTo>
                  <a:pt x="562" y="812"/>
                </a:lnTo>
                <a:lnTo>
                  <a:pt x="535" y="863"/>
                </a:lnTo>
                <a:lnTo>
                  <a:pt x="515" y="898"/>
                </a:lnTo>
                <a:lnTo>
                  <a:pt x="508" y="910"/>
                </a:lnTo>
                <a:lnTo>
                  <a:pt x="503" y="914"/>
                </a:lnTo>
                <a:lnTo>
                  <a:pt x="503" y="914"/>
                </a:lnTo>
                <a:lnTo>
                  <a:pt x="501" y="916"/>
                </a:lnTo>
                <a:lnTo>
                  <a:pt x="496" y="920"/>
                </a:lnTo>
                <a:lnTo>
                  <a:pt x="482" y="933"/>
                </a:lnTo>
                <a:lnTo>
                  <a:pt x="452" y="965"/>
                </a:lnTo>
                <a:lnTo>
                  <a:pt x="452" y="965"/>
                </a:lnTo>
                <a:lnTo>
                  <a:pt x="446" y="973"/>
                </a:lnTo>
                <a:lnTo>
                  <a:pt x="442" y="982"/>
                </a:lnTo>
                <a:lnTo>
                  <a:pt x="436" y="994"/>
                </a:lnTo>
                <a:lnTo>
                  <a:pt x="432" y="1006"/>
                </a:lnTo>
                <a:lnTo>
                  <a:pt x="429" y="1019"/>
                </a:lnTo>
                <a:lnTo>
                  <a:pt x="426" y="1032"/>
                </a:lnTo>
                <a:lnTo>
                  <a:pt x="424" y="1044"/>
                </a:lnTo>
                <a:lnTo>
                  <a:pt x="424" y="1053"/>
                </a:lnTo>
                <a:lnTo>
                  <a:pt x="424" y="1053"/>
                </a:lnTo>
                <a:lnTo>
                  <a:pt x="425" y="1062"/>
                </a:lnTo>
                <a:lnTo>
                  <a:pt x="428" y="1072"/>
                </a:lnTo>
                <a:lnTo>
                  <a:pt x="430" y="1080"/>
                </a:lnTo>
                <a:lnTo>
                  <a:pt x="433" y="1087"/>
                </a:lnTo>
                <a:lnTo>
                  <a:pt x="437" y="1093"/>
                </a:lnTo>
                <a:lnTo>
                  <a:pt x="441" y="1098"/>
                </a:lnTo>
                <a:lnTo>
                  <a:pt x="445" y="1101"/>
                </a:lnTo>
                <a:lnTo>
                  <a:pt x="449" y="1102"/>
                </a:lnTo>
                <a:lnTo>
                  <a:pt x="449" y="1102"/>
                </a:lnTo>
                <a:lnTo>
                  <a:pt x="464" y="1104"/>
                </a:lnTo>
                <a:lnTo>
                  <a:pt x="464" y="1104"/>
                </a:lnTo>
                <a:lnTo>
                  <a:pt x="465" y="1112"/>
                </a:lnTo>
                <a:lnTo>
                  <a:pt x="470" y="1131"/>
                </a:lnTo>
                <a:lnTo>
                  <a:pt x="475" y="1144"/>
                </a:lnTo>
                <a:lnTo>
                  <a:pt x="481" y="1159"/>
                </a:lnTo>
                <a:lnTo>
                  <a:pt x="488" y="1176"/>
                </a:lnTo>
                <a:lnTo>
                  <a:pt x="496" y="1192"/>
                </a:lnTo>
                <a:lnTo>
                  <a:pt x="496" y="1192"/>
                </a:lnTo>
                <a:lnTo>
                  <a:pt x="505" y="1209"/>
                </a:lnTo>
                <a:lnTo>
                  <a:pt x="515" y="1223"/>
                </a:lnTo>
                <a:lnTo>
                  <a:pt x="524" y="1235"/>
                </a:lnTo>
                <a:lnTo>
                  <a:pt x="533" y="1243"/>
                </a:lnTo>
                <a:lnTo>
                  <a:pt x="545" y="1256"/>
                </a:lnTo>
                <a:lnTo>
                  <a:pt x="549" y="1259"/>
                </a:lnTo>
                <a:lnTo>
                  <a:pt x="550" y="1262"/>
                </a:lnTo>
                <a:lnTo>
                  <a:pt x="550" y="1262"/>
                </a:lnTo>
                <a:lnTo>
                  <a:pt x="558" y="1350"/>
                </a:lnTo>
                <a:lnTo>
                  <a:pt x="558" y="1350"/>
                </a:lnTo>
                <a:lnTo>
                  <a:pt x="549" y="1361"/>
                </a:lnTo>
                <a:lnTo>
                  <a:pt x="531" y="1377"/>
                </a:lnTo>
                <a:lnTo>
                  <a:pt x="531" y="1377"/>
                </a:lnTo>
                <a:lnTo>
                  <a:pt x="521" y="1387"/>
                </a:lnTo>
                <a:lnTo>
                  <a:pt x="509" y="1399"/>
                </a:lnTo>
                <a:lnTo>
                  <a:pt x="503" y="1406"/>
                </a:lnTo>
                <a:lnTo>
                  <a:pt x="498" y="1413"/>
                </a:lnTo>
                <a:lnTo>
                  <a:pt x="495" y="1420"/>
                </a:lnTo>
                <a:lnTo>
                  <a:pt x="494" y="1426"/>
                </a:lnTo>
                <a:lnTo>
                  <a:pt x="494" y="1426"/>
                </a:lnTo>
                <a:lnTo>
                  <a:pt x="495" y="1432"/>
                </a:lnTo>
                <a:lnTo>
                  <a:pt x="496" y="1436"/>
                </a:lnTo>
                <a:lnTo>
                  <a:pt x="498" y="1440"/>
                </a:lnTo>
                <a:lnTo>
                  <a:pt x="501" y="1442"/>
                </a:lnTo>
                <a:lnTo>
                  <a:pt x="504" y="1445"/>
                </a:lnTo>
                <a:lnTo>
                  <a:pt x="508" y="1446"/>
                </a:lnTo>
                <a:lnTo>
                  <a:pt x="515" y="1447"/>
                </a:lnTo>
                <a:lnTo>
                  <a:pt x="515" y="1447"/>
                </a:lnTo>
                <a:lnTo>
                  <a:pt x="553" y="1443"/>
                </a:lnTo>
                <a:lnTo>
                  <a:pt x="584" y="1439"/>
                </a:lnTo>
                <a:lnTo>
                  <a:pt x="584" y="1439"/>
                </a:lnTo>
                <a:lnTo>
                  <a:pt x="600" y="1481"/>
                </a:lnTo>
                <a:lnTo>
                  <a:pt x="609" y="1513"/>
                </a:lnTo>
                <a:lnTo>
                  <a:pt x="613" y="1526"/>
                </a:lnTo>
                <a:lnTo>
                  <a:pt x="614" y="1533"/>
                </a:lnTo>
                <a:lnTo>
                  <a:pt x="614" y="1533"/>
                </a:lnTo>
                <a:lnTo>
                  <a:pt x="615" y="1545"/>
                </a:lnTo>
                <a:lnTo>
                  <a:pt x="617" y="1559"/>
                </a:lnTo>
                <a:lnTo>
                  <a:pt x="619" y="1572"/>
                </a:lnTo>
                <a:lnTo>
                  <a:pt x="619" y="1575"/>
                </a:lnTo>
                <a:lnTo>
                  <a:pt x="619" y="1578"/>
                </a:lnTo>
                <a:lnTo>
                  <a:pt x="619" y="1578"/>
                </a:lnTo>
                <a:lnTo>
                  <a:pt x="617" y="1580"/>
                </a:lnTo>
                <a:lnTo>
                  <a:pt x="617" y="1582"/>
                </a:lnTo>
                <a:lnTo>
                  <a:pt x="617" y="1587"/>
                </a:lnTo>
                <a:lnTo>
                  <a:pt x="616" y="1590"/>
                </a:lnTo>
                <a:lnTo>
                  <a:pt x="615" y="1593"/>
                </a:lnTo>
                <a:lnTo>
                  <a:pt x="613" y="1595"/>
                </a:lnTo>
                <a:lnTo>
                  <a:pt x="609" y="1597"/>
                </a:lnTo>
                <a:lnTo>
                  <a:pt x="609" y="1597"/>
                </a:lnTo>
                <a:lnTo>
                  <a:pt x="600" y="1601"/>
                </a:lnTo>
                <a:lnTo>
                  <a:pt x="594" y="1605"/>
                </a:lnTo>
                <a:lnTo>
                  <a:pt x="582" y="1616"/>
                </a:lnTo>
                <a:lnTo>
                  <a:pt x="582" y="1616"/>
                </a:lnTo>
                <a:lnTo>
                  <a:pt x="573" y="1624"/>
                </a:lnTo>
                <a:lnTo>
                  <a:pt x="566" y="1628"/>
                </a:lnTo>
                <a:lnTo>
                  <a:pt x="560" y="1636"/>
                </a:lnTo>
                <a:lnTo>
                  <a:pt x="555" y="1641"/>
                </a:lnTo>
                <a:lnTo>
                  <a:pt x="554" y="1645"/>
                </a:lnTo>
                <a:lnTo>
                  <a:pt x="553" y="1650"/>
                </a:lnTo>
                <a:lnTo>
                  <a:pt x="554" y="1653"/>
                </a:lnTo>
                <a:lnTo>
                  <a:pt x="555" y="1657"/>
                </a:lnTo>
                <a:lnTo>
                  <a:pt x="557" y="1660"/>
                </a:lnTo>
                <a:lnTo>
                  <a:pt x="562" y="1665"/>
                </a:lnTo>
                <a:lnTo>
                  <a:pt x="562" y="1665"/>
                </a:lnTo>
                <a:lnTo>
                  <a:pt x="567" y="1669"/>
                </a:lnTo>
                <a:lnTo>
                  <a:pt x="574" y="1672"/>
                </a:lnTo>
                <a:lnTo>
                  <a:pt x="580" y="1674"/>
                </a:lnTo>
                <a:lnTo>
                  <a:pt x="588" y="1676"/>
                </a:lnTo>
                <a:lnTo>
                  <a:pt x="603" y="1678"/>
                </a:lnTo>
                <a:lnTo>
                  <a:pt x="619" y="1679"/>
                </a:lnTo>
                <a:lnTo>
                  <a:pt x="634" y="1679"/>
                </a:lnTo>
                <a:lnTo>
                  <a:pt x="646" y="1678"/>
                </a:lnTo>
                <a:lnTo>
                  <a:pt x="660" y="1676"/>
                </a:lnTo>
                <a:lnTo>
                  <a:pt x="660" y="1676"/>
                </a:lnTo>
                <a:lnTo>
                  <a:pt x="669" y="1677"/>
                </a:lnTo>
                <a:lnTo>
                  <a:pt x="686" y="1678"/>
                </a:lnTo>
                <a:lnTo>
                  <a:pt x="703" y="1679"/>
                </a:lnTo>
                <a:lnTo>
                  <a:pt x="712" y="1679"/>
                </a:lnTo>
                <a:lnTo>
                  <a:pt x="716" y="1678"/>
                </a:lnTo>
                <a:lnTo>
                  <a:pt x="716" y="1678"/>
                </a:lnTo>
                <a:lnTo>
                  <a:pt x="724" y="1676"/>
                </a:lnTo>
                <a:lnTo>
                  <a:pt x="732" y="1673"/>
                </a:lnTo>
                <a:lnTo>
                  <a:pt x="735" y="1671"/>
                </a:lnTo>
                <a:lnTo>
                  <a:pt x="738" y="1669"/>
                </a:lnTo>
                <a:lnTo>
                  <a:pt x="740" y="1665"/>
                </a:lnTo>
                <a:lnTo>
                  <a:pt x="742" y="1662"/>
                </a:lnTo>
                <a:lnTo>
                  <a:pt x="742" y="1662"/>
                </a:lnTo>
                <a:lnTo>
                  <a:pt x="744" y="1654"/>
                </a:lnTo>
                <a:lnTo>
                  <a:pt x="745" y="1645"/>
                </a:lnTo>
                <a:lnTo>
                  <a:pt x="745" y="1623"/>
                </a:lnTo>
                <a:lnTo>
                  <a:pt x="744" y="1601"/>
                </a:lnTo>
                <a:lnTo>
                  <a:pt x="742" y="1592"/>
                </a:lnTo>
                <a:lnTo>
                  <a:pt x="742" y="1592"/>
                </a:lnTo>
                <a:lnTo>
                  <a:pt x="742" y="1582"/>
                </a:lnTo>
                <a:lnTo>
                  <a:pt x="742" y="1568"/>
                </a:lnTo>
                <a:lnTo>
                  <a:pt x="742" y="1568"/>
                </a:lnTo>
                <a:lnTo>
                  <a:pt x="742" y="1544"/>
                </a:lnTo>
                <a:lnTo>
                  <a:pt x="741" y="1528"/>
                </a:lnTo>
                <a:lnTo>
                  <a:pt x="739" y="1516"/>
                </a:lnTo>
                <a:lnTo>
                  <a:pt x="739" y="1516"/>
                </a:lnTo>
                <a:lnTo>
                  <a:pt x="738" y="1513"/>
                </a:lnTo>
                <a:lnTo>
                  <a:pt x="737" y="1511"/>
                </a:lnTo>
                <a:lnTo>
                  <a:pt x="733" y="1508"/>
                </a:lnTo>
                <a:lnTo>
                  <a:pt x="732" y="1507"/>
                </a:lnTo>
                <a:lnTo>
                  <a:pt x="731" y="1503"/>
                </a:lnTo>
                <a:lnTo>
                  <a:pt x="727" y="1489"/>
                </a:lnTo>
                <a:lnTo>
                  <a:pt x="727" y="1489"/>
                </a:lnTo>
                <a:lnTo>
                  <a:pt x="726" y="1480"/>
                </a:lnTo>
                <a:lnTo>
                  <a:pt x="727" y="1468"/>
                </a:lnTo>
                <a:lnTo>
                  <a:pt x="728" y="1456"/>
                </a:lnTo>
                <a:lnTo>
                  <a:pt x="731" y="1445"/>
                </a:lnTo>
                <a:lnTo>
                  <a:pt x="737" y="1423"/>
                </a:lnTo>
                <a:lnTo>
                  <a:pt x="740" y="1410"/>
                </a:lnTo>
                <a:lnTo>
                  <a:pt x="740" y="1410"/>
                </a:lnTo>
                <a:lnTo>
                  <a:pt x="748" y="1387"/>
                </a:lnTo>
                <a:lnTo>
                  <a:pt x="752" y="1373"/>
                </a:lnTo>
                <a:lnTo>
                  <a:pt x="754" y="1362"/>
                </a:lnTo>
                <a:lnTo>
                  <a:pt x="754" y="1362"/>
                </a:lnTo>
                <a:lnTo>
                  <a:pt x="754" y="1354"/>
                </a:lnTo>
                <a:lnTo>
                  <a:pt x="755" y="1344"/>
                </a:lnTo>
                <a:lnTo>
                  <a:pt x="754" y="1334"/>
                </a:lnTo>
                <a:lnTo>
                  <a:pt x="752" y="1328"/>
                </a:lnTo>
                <a:lnTo>
                  <a:pt x="749" y="1323"/>
                </a:lnTo>
                <a:lnTo>
                  <a:pt x="749" y="1323"/>
                </a:lnTo>
                <a:lnTo>
                  <a:pt x="740" y="1303"/>
                </a:lnTo>
                <a:lnTo>
                  <a:pt x="733" y="1292"/>
                </a:lnTo>
                <a:lnTo>
                  <a:pt x="733" y="1292"/>
                </a:lnTo>
                <a:lnTo>
                  <a:pt x="729" y="1289"/>
                </a:lnTo>
                <a:lnTo>
                  <a:pt x="725" y="1283"/>
                </a:lnTo>
                <a:lnTo>
                  <a:pt x="722" y="1278"/>
                </a:lnTo>
                <a:lnTo>
                  <a:pt x="720" y="1272"/>
                </a:lnTo>
                <a:lnTo>
                  <a:pt x="719" y="1264"/>
                </a:lnTo>
                <a:lnTo>
                  <a:pt x="718" y="1252"/>
                </a:lnTo>
                <a:lnTo>
                  <a:pt x="718" y="1252"/>
                </a:lnTo>
                <a:lnTo>
                  <a:pt x="716" y="1228"/>
                </a:lnTo>
                <a:lnTo>
                  <a:pt x="714" y="1204"/>
                </a:lnTo>
                <a:lnTo>
                  <a:pt x="712" y="1185"/>
                </a:lnTo>
                <a:lnTo>
                  <a:pt x="711" y="1173"/>
                </a:lnTo>
                <a:lnTo>
                  <a:pt x="711" y="1173"/>
                </a:lnTo>
                <a:lnTo>
                  <a:pt x="713" y="1165"/>
                </a:lnTo>
                <a:lnTo>
                  <a:pt x="720" y="1147"/>
                </a:lnTo>
                <a:lnTo>
                  <a:pt x="742" y="1098"/>
                </a:lnTo>
                <a:lnTo>
                  <a:pt x="766" y="1047"/>
                </a:lnTo>
                <a:lnTo>
                  <a:pt x="778" y="1020"/>
                </a:lnTo>
                <a:lnTo>
                  <a:pt x="778" y="1020"/>
                </a:lnTo>
                <a:lnTo>
                  <a:pt x="792" y="992"/>
                </a:lnTo>
                <a:lnTo>
                  <a:pt x="818" y="934"/>
                </a:lnTo>
                <a:lnTo>
                  <a:pt x="832" y="901"/>
                </a:lnTo>
                <a:lnTo>
                  <a:pt x="844" y="868"/>
                </a:lnTo>
                <a:lnTo>
                  <a:pt x="850" y="851"/>
                </a:lnTo>
                <a:lnTo>
                  <a:pt x="853" y="837"/>
                </a:lnTo>
                <a:lnTo>
                  <a:pt x="856" y="824"/>
                </a:lnTo>
                <a:lnTo>
                  <a:pt x="857" y="812"/>
                </a:lnTo>
                <a:lnTo>
                  <a:pt x="857" y="812"/>
                </a:lnTo>
                <a:lnTo>
                  <a:pt x="858" y="791"/>
                </a:lnTo>
                <a:lnTo>
                  <a:pt x="858" y="770"/>
                </a:lnTo>
                <a:lnTo>
                  <a:pt x="856" y="731"/>
                </a:lnTo>
                <a:lnTo>
                  <a:pt x="853" y="714"/>
                </a:lnTo>
                <a:lnTo>
                  <a:pt x="851" y="700"/>
                </a:lnTo>
                <a:lnTo>
                  <a:pt x="849" y="690"/>
                </a:lnTo>
                <a:lnTo>
                  <a:pt x="846" y="683"/>
                </a:lnTo>
                <a:lnTo>
                  <a:pt x="846" y="683"/>
                </a:lnTo>
                <a:lnTo>
                  <a:pt x="828" y="654"/>
                </a:lnTo>
                <a:lnTo>
                  <a:pt x="828" y="654"/>
                </a:lnTo>
                <a:lnTo>
                  <a:pt x="780" y="568"/>
                </a:lnTo>
                <a:lnTo>
                  <a:pt x="780" y="568"/>
                </a:lnTo>
                <a:lnTo>
                  <a:pt x="771" y="551"/>
                </a:lnTo>
                <a:lnTo>
                  <a:pt x="771" y="551"/>
                </a:lnTo>
                <a:lnTo>
                  <a:pt x="781" y="552"/>
                </a:lnTo>
                <a:lnTo>
                  <a:pt x="788" y="552"/>
                </a:lnTo>
                <a:lnTo>
                  <a:pt x="792" y="553"/>
                </a:lnTo>
                <a:lnTo>
                  <a:pt x="795" y="555"/>
                </a:lnTo>
                <a:lnTo>
                  <a:pt x="795" y="555"/>
                </a:lnTo>
                <a:lnTo>
                  <a:pt x="816" y="572"/>
                </a:lnTo>
                <a:lnTo>
                  <a:pt x="820" y="553"/>
                </a:lnTo>
                <a:lnTo>
                  <a:pt x="820" y="553"/>
                </a:lnTo>
                <a:lnTo>
                  <a:pt x="820" y="552"/>
                </a:lnTo>
                <a:lnTo>
                  <a:pt x="819" y="549"/>
                </a:lnTo>
                <a:lnTo>
                  <a:pt x="814" y="545"/>
                </a:lnTo>
                <a:lnTo>
                  <a:pt x="803" y="538"/>
                </a:lnTo>
                <a:lnTo>
                  <a:pt x="803" y="538"/>
                </a:lnTo>
                <a:lnTo>
                  <a:pt x="786" y="531"/>
                </a:lnTo>
                <a:lnTo>
                  <a:pt x="772" y="525"/>
                </a:lnTo>
                <a:lnTo>
                  <a:pt x="760" y="521"/>
                </a:lnTo>
                <a:lnTo>
                  <a:pt x="754" y="519"/>
                </a:lnTo>
                <a:lnTo>
                  <a:pt x="754" y="519"/>
                </a:lnTo>
                <a:lnTo>
                  <a:pt x="749" y="513"/>
                </a:lnTo>
                <a:lnTo>
                  <a:pt x="741" y="497"/>
                </a:lnTo>
                <a:lnTo>
                  <a:pt x="718" y="451"/>
                </a:lnTo>
                <a:lnTo>
                  <a:pt x="694" y="404"/>
                </a:lnTo>
                <a:lnTo>
                  <a:pt x="686" y="389"/>
                </a:lnTo>
                <a:lnTo>
                  <a:pt x="682" y="383"/>
                </a:lnTo>
                <a:lnTo>
                  <a:pt x="682" y="383"/>
                </a:lnTo>
                <a:lnTo>
                  <a:pt x="680" y="382"/>
                </a:lnTo>
                <a:lnTo>
                  <a:pt x="675" y="378"/>
                </a:lnTo>
                <a:lnTo>
                  <a:pt x="663" y="368"/>
                </a:lnTo>
                <a:lnTo>
                  <a:pt x="652" y="356"/>
                </a:lnTo>
                <a:lnTo>
                  <a:pt x="647" y="352"/>
                </a:lnTo>
                <a:lnTo>
                  <a:pt x="642" y="350"/>
                </a:lnTo>
                <a:lnTo>
                  <a:pt x="642" y="350"/>
                </a:lnTo>
                <a:lnTo>
                  <a:pt x="636" y="347"/>
                </a:lnTo>
                <a:lnTo>
                  <a:pt x="629" y="342"/>
                </a:lnTo>
                <a:lnTo>
                  <a:pt x="620" y="335"/>
                </a:lnTo>
                <a:lnTo>
                  <a:pt x="610" y="323"/>
                </a:lnTo>
                <a:lnTo>
                  <a:pt x="610" y="323"/>
                </a:lnTo>
                <a:lnTo>
                  <a:pt x="601" y="312"/>
                </a:lnTo>
                <a:lnTo>
                  <a:pt x="590" y="303"/>
                </a:lnTo>
                <a:lnTo>
                  <a:pt x="581" y="296"/>
                </a:lnTo>
                <a:lnTo>
                  <a:pt x="581" y="296"/>
                </a:lnTo>
                <a:lnTo>
                  <a:pt x="586" y="296"/>
                </a:lnTo>
                <a:lnTo>
                  <a:pt x="594" y="296"/>
                </a:lnTo>
                <a:lnTo>
                  <a:pt x="597" y="296"/>
                </a:lnTo>
                <a:lnTo>
                  <a:pt x="600" y="295"/>
                </a:lnTo>
                <a:lnTo>
                  <a:pt x="599" y="292"/>
                </a:lnTo>
                <a:lnTo>
                  <a:pt x="594" y="290"/>
                </a:lnTo>
                <a:lnTo>
                  <a:pt x="594" y="290"/>
                </a:lnTo>
                <a:lnTo>
                  <a:pt x="582" y="284"/>
                </a:lnTo>
                <a:lnTo>
                  <a:pt x="573" y="280"/>
                </a:lnTo>
                <a:lnTo>
                  <a:pt x="568" y="278"/>
                </a:lnTo>
                <a:lnTo>
                  <a:pt x="563" y="275"/>
                </a:lnTo>
                <a:lnTo>
                  <a:pt x="556" y="270"/>
                </a:lnTo>
                <a:lnTo>
                  <a:pt x="549" y="263"/>
                </a:lnTo>
                <a:lnTo>
                  <a:pt x="549" y="263"/>
                </a:lnTo>
                <a:lnTo>
                  <a:pt x="529" y="244"/>
                </a:lnTo>
                <a:lnTo>
                  <a:pt x="525" y="240"/>
                </a:lnTo>
                <a:lnTo>
                  <a:pt x="516" y="211"/>
                </a:lnTo>
                <a:lnTo>
                  <a:pt x="516" y="211"/>
                </a:lnTo>
                <a:lnTo>
                  <a:pt x="520" y="211"/>
                </a:lnTo>
                <a:lnTo>
                  <a:pt x="523" y="211"/>
                </a:lnTo>
                <a:lnTo>
                  <a:pt x="528" y="209"/>
                </a:lnTo>
                <a:lnTo>
                  <a:pt x="528" y="209"/>
                </a:lnTo>
                <a:lnTo>
                  <a:pt x="531" y="204"/>
                </a:lnTo>
                <a:lnTo>
                  <a:pt x="535" y="196"/>
                </a:lnTo>
                <a:lnTo>
                  <a:pt x="545" y="170"/>
                </a:lnTo>
                <a:lnTo>
                  <a:pt x="556" y="138"/>
                </a:lnTo>
                <a:lnTo>
                  <a:pt x="563" y="109"/>
                </a:lnTo>
                <a:lnTo>
                  <a:pt x="563" y="109"/>
                </a:lnTo>
                <a:lnTo>
                  <a:pt x="569" y="91"/>
                </a:lnTo>
                <a:lnTo>
                  <a:pt x="571" y="82"/>
                </a:lnTo>
                <a:lnTo>
                  <a:pt x="573" y="78"/>
                </a:lnTo>
                <a:lnTo>
                  <a:pt x="571" y="73"/>
                </a:lnTo>
                <a:lnTo>
                  <a:pt x="571" y="73"/>
                </a:lnTo>
                <a:lnTo>
                  <a:pt x="568" y="68"/>
                </a:lnTo>
                <a:lnTo>
                  <a:pt x="562" y="61"/>
                </a:lnTo>
                <a:lnTo>
                  <a:pt x="553" y="52"/>
                </a:lnTo>
                <a:lnTo>
                  <a:pt x="541" y="42"/>
                </a:lnTo>
                <a:lnTo>
                  <a:pt x="525" y="32"/>
                </a:lnTo>
                <a:lnTo>
                  <a:pt x="509" y="21"/>
                </a:lnTo>
                <a:lnTo>
                  <a:pt x="489" y="13"/>
                </a:lnTo>
                <a:lnTo>
                  <a:pt x="477" y="9"/>
                </a:lnTo>
                <a:lnTo>
                  <a:pt x="465" y="6"/>
                </a:lnTo>
                <a:lnTo>
                  <a:pt x="465" y="6"/>
                </a:lnTo>
                <a:lnTo>
                  <a:pt x="444" y="1"/>
                </a:lnTo>
                <a:lnTo>
                  <a:pt x="426" y="0"/>
                </a:lnTo>
                <a:lnTo>
                  <a:pt x="412" y="1"/>
                </a:lnTo>
                <a:lnTo>
                  <a:pt x="400" y="3"/>
                </a:lnTo>
                <a:lnTo>
                  <a:pt x="391" y="7"/>
                </a:lnTo>
                <a:lnTo>
                  <a:pt x="384" y="12"/>
                </a:lnTo>
                <a:lnTo>
                  <a:pt x="370" y="22"/>
                </a:lnTo>
                <a:lnTo>
                  <a:pt x="370" y="22"/>
                </a:lnTo>
                <a:lnTo>
                  <a:pt x="363" y="29"/>
                </a:lnTo>
                <a:lnTo>
                  <a:pt x="356" y="38"/>
                </a:lnTo>
                <a:lnTo>
                  <a:pt x="350" y="48"/>
                </a:lnTo>
                <a:lnTo>
                  <a:pt x="344" y="59"/>
                </a:lnTo>
                <a:lnTo>
                  <a:pt x="336" y="76"/>
                </a:lnTo>
                <a:lnTo>
                  <a:pt x="332" y="85"/>
                </a:lnTo>
                <a:lnTo>
                  <a:pt x="342" y="94"/>
                </a:lnTo>
                <a:lnTo>
                  <a:pt x="342" y="94"/>
                </a:lnTo>
                <a:lnTo>
                  <a:pt x="338" y="109"/>
                </a:lnTo>
                <a:lnTo>
                  <a:pt x="337" y="120"/>
                </a:lnTo>
                <a:lnTo>
                  <a:pt x="336" y="128"/>
                </a:lnTo>
                <a:lnTo>
                  <a:pt x="336" y="128"/>
                </a:lnTo>
                <a:lnTo>
                  <a:pt x="339" y="137"/>
                </a:lnTo>
                <a:lnTo>
                  <a:pt x="339" y="142"/>
                </a:lnTo>
                <a:lnTo>
                  <a:pt x="339" y="145"/>
                </a:lnTo>
                <a:lnTo>
                  <a:pt x="338" y="146"/>
                </a:lnTo>
                <a:lnTo>
                  <a:pt x="338" y="146"/>
                </a:lnTo>
                <a:lnTo>
                  <a:pt x="333" y="154"/>
                </a:lnTo>
                <a:lnTo>
                  <a:pt x="329" y="165"/>
                </a:lnTo>
                <a:lnTo>
                  <a:pt x="324" y="177"/>
                </a:lnTo>
                <a:lnTo>
                  <a:pt x="323" y="184"/>
                </a:lnTo>
                <a:lnTo>
                  <a:pt x="323" y="184"/>
                </a:lnTo>
                <a:lnTo>
                  <a:pt x="324" y="191"/>
                </a:lnTo>
                <a:lnTo>
                  <a:pt x="325" y="200"/>
                </a:lnTo>
                <a:lnTo>
                  <a:pt x="329" y="214"/>
                </a:lnTo>
                <a:lnTo>
                  <a:pt x="329" y="214"/>
                </a:lnTo>
                <a:lnTo>
                  <a:pt x="336" y="227"/>
                </a:lnTo>
                <a:lnTo>
                  <a:pt x="342" y="239"/>
                </a:lnTo>
                <a:lnTo>
                  <a:pt x="342" y="239"/>
                </a:lnTo>
                <a:lnTo>
                  <a:pt x="338" y="239"/>
                </a:lnTo>
                <a:lnTo>
                  <a:pt x="329" y="243"/>
                </a:lnTo>
                <a:lnTo>
                  <a:pt x="323" y="246"/>
                </a:lnTo>
                <a:lnTo>
                  <a:pt x="316" y="250"/>
                </a:lnTo>
                <a:lnTo>
                  <a:pt x="307" y="256"/>
                </a:lnTo>
                <a:lnTo>
                  <a:pt x="300" y="263"/>
                </a:lnTo>
                <a:lnTo>
                  <a:pt x="300" y="263"/>
                </a:lnTo>
                <a:lnTo>
                  <a:pt x="293" y="272"/>
                </a:lnTo>
                <a:lnTo>
                  <a:pt x="286" y="283"/>
                </a:lnTo>
                <a:lnTo>
                  <a:pt x="280" y="295"/>
                </a:lnTo>
                <a:lnTo>
                  <a:pt x="275" y="306"/>
                </a:lnTo>
                <a:lnTo>
                  <a:pt x="268" y="325"/>
                </a:lnTo>
                <a:lnTo>
                  <a:pt x="266" y="332"/>
                </a:lnTo>
                <a:lnTo>
                  <a:pt x="266" y="332"/>
                </a:lnTo>
                <a:lnTo>
                  <a:pt x="265" y="330"/>
                </a:lnTo>
                <a:lnTo>
                  <a:pt x="263" y="328"/>
                </a:lnTo>
                <a:lnTo>
                  <a:pt x="260" y="325"/>
                </a:lnTo>
                <a:lnTo>
                  <a:pt x="255" y="325"/>
                </a:lnTo>
                <a:lnTo>
                  <a:pt x="251" y="326"/>
                </a:lnTo>
                <a:lnTo>
                  <a:pt x="244" y="331"/>
                </a:lnTo>
                <a:lnTo>
                  <a:pt x="237" y="338"/>
                </a:lnTo>
                <a:lnTo>
                  <a:pt x="237" y="338"/>
                </a:lnTo>
                <a:lnTo>
                  <a:pt x="228" y="348"/>
                </a:lnTo>
                <a:lnTo>
                  <a:pt x="222" y="357"/>
                </a:lnTo>
                <a:lnTo>
                  <a:pt x="219" y="365"/>
                </a:lnTo>
                <a:lnTo>
                  <a:pt x="217" y="372"/>
                </a:lnTo>
                <a:lnTo>
                  <a:pt x="214" y="383"/>
                </a:lnTo>
                <a:lnTo>
                  <a:pt x="213" y="388"/>
                </a:lnTo>
                <a:lnTo>
                  <a:pt x="213" y="388"/>
                </a:lnTo>
                <a:lnTo>
                  <a:pt x="212" y="388"/>
                </a:lnTo>
                <a:lnTo>
                  <a:pt x="206" y="391"/>
                </a:lnTo>
                <a:lnTo>
                  <a:pt x="202" y="394"/>
                </a:lnTo>
                <a:lnTo>
                  <a:pt x="200" y="397"/>
                </a:lnTo>
                <a:lnTo>
                  <a:pt x="196" y="403"/>
                </a:lnTo>
                <a:lnTo>
                  <a:pt x="194" y="410"/>
                </a:lnTo>
                <a:lnTo>
                  <a:pt x="194" y="410"/>
                </a:lnTo>
                <a:lnTo>
                  <a:pt x="192" y="423"/>
                </a:lnTo>
                <a:lnTo>
                  <a:pt x="191" y="434"/>
                </a:lnTo>
                <a:lnTo>
                  <a:pt x="191" y="443"/>
                </a:lnTo>
                <a:lnTo>
                  <a:pt x="193" y="451"/>
                </a:lnTo>
                <a:lnTo>
                  <a:pt x="193" y="451"/>
                </a:lnTo>
                <a:lnTo>
                  <a:pt x="198" y="462"/>
                </a:lnTo>
                <a:lnTo>
                  <a:pt x="206" y="476"/>
                </a:lnTo>
                <a:lnTo>
                  <a:pt x="218" y="493"/>
                </a:lnTo>
                <a:lnTo>
                  <a:pt x="212" y="500"/>
                </a:lnTo>
                <a:close/>
                <a:moveTo>
                  <a:pt x="396" y="528"/>
                </a:moveTo>
                <a:lnTo>
                  <a:pt x="396" y="528"/>
                </a:lnTo>
                <a:lnTo>
                  <a:pt x="398" y="539"/>
                </a:lnTo>
                <a:lnTo>
                  <a:pt x="400" y="546"/>
                </a:lnTo>
                <a:lnTo>
                  <a:pt x="402" y="551"/>
                </a:lnTo>
                <a:lnTo>
                  <a:pt x="402" y="551"/>
                </a:lnTo>
                <a:lnTo>
                  <a:pt x="406" y="565"/>
                </a:lnTo>
                <a:lnTo>
                  <a:pt x="413" y="584"/>
                </a:lnTo>
                <a:lnTo>
                  <a:pt x="413" y="584"/>
                </a:lnTo>
                <a:lnTo>
                  <a:pt x="415" y="586"/>
                </a:lnTo>
                <a:lnTo>
                  <a:pt x="417" y="588"/>
                </a:lnTo>
                <a:lnTo>
                  <a:pt x="423" y="592"/>
                </a:lnTo>
                <a:lnTo>
                  <a:pt x="429" y="594"/>
                </a:lnTo>
                <a:lnTo>
                  <a:pt x="432" y="594"/>
                </a:lnTo>
                <a:lnTo>
                  <a:pt x="432" y="594"/>
                </a:lnTo>
                <a:lnTo>
                  <a:pt x="433" y="597"/>
                </a:lnTo>
                <a:lnTo>
                  <a:pt x="435" y="600"/>
                </a:lnTo>
                <a:lnTo>
                  <a:pt x="439" y="613"/>
                </a:lnTo>
                <a:lnTo>
                  <a:pt x="439" y="613"/>
                </a:lnTo>
                <a:lnTo>
                  <a:pt x="443" y="619"/>
                </a:lnTo>
                <a:lnTo>
                  <a:pt x="449" y="625"/>
                </a:lnTo>
                <a:lnTo>
                  <a:pt x="455" y="630"/>
                </a:lnTo>
                <a:lnTo>
                  <a:pt x="455" y="630"/>
                </a:lnTo>
                <a:lnTo>
                  <a:pt x="398" y="625"/>
                </a:lnTo>
                <a:lnTo>
                  <a:pt x="398" y="625"/>
                </a:lnTo>
                <a:lnTo>
                  <a:pt x="369" y="614"/>
                </a:lnTo>
                <a:lnTo>
                  <a:pt x="344" y="604"/>
                </a:lnTo>
                <a:lnTo>
                  <a:pt x="344" y="604"/>
                </a:lnTo>
                <a:lnTo>
                  <a:pt x="354" y="595"/>
                </a:lnTo>
                <a:lnTo>
                  <a:pt x="364" y="586"/>
                </a:lnTo>
                <a:lnTo>
                  <a:pt x="367" y="581"/>
                </a:lnTo>
                <a:lnTo>
                  <a:pt x="372" y="575"/>
                </a:lnTo>
                <a:lnTo>
                  <a:pt x="372" y="575"/>
                </a:lnTo>
                <a:lnTo>
                  <a:pt x="387" y="547"/>
                </a:lnTo>
                <a:lnTo>
                  <a:pt x="396" y="528"/>
                </a:lnTo>
                <a:lnTo>
                  <a:pt x="396" y="5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185D7328-A15B-49F3-AA3C-59611E17841E}"/>
              </a:ext>
            </a:extLst>
          </p:cNvPr>
          <p:cNvSpPr>
            <a:spLocks noEditPoints="1"/>
          </p:cNvSpPr>
          <p:nvPr/>
        </p:nvSpPr>
        <p:spPr bwMode="auto">
          <a:xfrm>
            <a:off x="691281" y="4618685"/>
            <a:ext cx="1035115" cy="1745757"/>
          </a:xfrm>
          <a:custGeom>
            <a:avLst/>
            <a:gdLst>
              <a:gd name="T0" fmla="*/ 851 w 906"/>
              <a:gd name="T1" fmla="*/ 289 h 1528"/>
              <a:gd name="T2" fmla="*/ 881 w 906"/>
              <a:gd name="T3" fmla="*/ 298 h 1528"/>
              <a:gd name="T4" fmla="*/ 905 w 906"/>
              <a:gd name="T5" fmla="*/ 245 h 1528"/>
              <a:gd name="T6" fmla="*/ 848 w 906"/>
              <a:gd name="T7" fmla="*/ 196 h 1528"/>
              <a:gd name="T8" fmla="*/ 734 w 906"/>
              <a:gd name="T9" fmla="*/ 269 h 1528"/>
              <a:gd name="T10" fmla="*/ 638 w 906"/>
              <a:gd name="T11" fmla="*/ 286 h 1528"/>
              <a:gd name="T12" fmla="*/ 619 w 906"/>
              <a:gd name="T13" fmla="*/ 240 h 1528"/>
              <a:gd name="T14" fmla="*/ 515 w 906"/>
              <a:gd name="T15" fmla="*/ 279 h 1528"/>
              <a:gd name="T16" fmla="*/ 534 w 906"/>
              <a:gd name="T17" fmla="*/ 216 h 1528"/>
              <a:gd name="T18" fmla="*/ 577 w 906"/>
              <a:gd name="T19" fmla="*/ 148 h 1528"/>
              <a:gd name="T20" fmla="*/ 567 w 906"/>
              <a:gd name="T21" fmla="*/ 98 h 1528"/>
              <a:gd name="T22" fmla="*/ 517 w 906"/>
              <a:gd name="T23" fmla="*/ 30 h 1528"/>
              <a:gd name="T24" fmla="*/ 432 w 906"/>
              <a:gd name="T25" fmla="*/ 0 h 1528"/>
              <a:gd name="T26" fmla="*/ 336 w 906"/>
              <a:gd name="T27" fmla="*/ 34 h 1528"/>
              <a:gd name="T28" fmla="*/ 278 w 906"/>
              <a:gd name="T29" fmla="*/ 78 h 1528"/>
              <a:gd name="T30" fmla="*/ 306 w 906"/>
              <a:gd name="T31" fmla="*/ 105 h 1528"/>
              <a:gd name="T32" fmla="*/ 334 w 906"/>
              <a:gd name="T33" fmla="*/ 206 h 1528"/>
              <a:gd name="T34" fmla="*/ 290 w 906"/>
              <a:gd name="T35" fmla="*/ 291 h 1528"/>
              <a:gd name="T36" fmla="*/ 268 w 906"/>
              <a:gd name="T37" fmla="*/ 308 h 1528"/>
              <a:gd name="T38" fmla="*/ 189 w 906"/>
              <a:gd name="T39" fmla="*/ 355 h 1528"/>
              <a:gd name="T40" fmla="*/ 160 w 906"/>
              <a:gd name="T41" fmla="*/ 418 h 1528"/>
              <a:gd name="T42" fmla="*/ 170 w 906"/>
              <a:gd name="T43" fmla="*/ 581 h 1528"/>
              <a:gd name="T44" fmla="*/ 255 w 906"/>
              <a:gd name="T45" fmla="*/ 676 h 1528"/>
              <a:gd name="T46" fmla="*/ 272 w 906"/>
              <a:gd name="T47" fmla="*/ 725 h 1528"/>
              <a:gd name="T48" fmla="*/ 306 w 906"/>
              <a:gd name="T49" fmla="*/ 793 h 1528"/>
              <a:gd name="T50" fmla="*/ 324 w 906"/>
              <a:gd name="T51" fmla="*/ 961 h 1528"/>
              <a:gd name="T52" fmla="*/ 366 w 906"/>
              <a:gd name="T53" fmla="*/ 1181 h 1528"/>
              <a:gd name="T54" fmla="*/ 298 w 906"/>
              <a:gd name="T55" fmla="*/ 1180 h 1528"/>
              <a:gd name="T56" fmla="*/ 214 w 906"/>
              <a:gd name="T57" fmla="*/ 1178 h 1528"/>
              <a:gd name="T58" fmla="*/ 133 w 906"/>
              <a:gd name="T59" fmla="*/ 1173 h 1528"/>
              <a:gd name="T60" fmla="*/ 28 w 906"/>
              <a:gd name="T61" fmla="*/ 1283 h 1528"/>
              <a:gd name="T62" fmla="*/ 12 w 906"/>
              <a:gd name="T63" fmla="*/ 1400 h 1528"/>
              <a:gd name="T64" fmla="*/ 119 w 906"/>
              <a:gd name="T65" fmla="*/ 1384 h 1528"/>
              <a:gd name="T66" fmla="*/ 181 w 906"/>
              <a:gd name="T67" fmla="*/ 1315 h 1528"/>
              <a:gd name="T68" fmla="*/ 385 w 906"/>
              <a:gd name="T69" fmla="*/ 1357 h 1528"/>
              <a:gd name="T70" fmla="*/ 462 w 906"/>
              <a:gd name="T71" fmla="*/ 1436 h 1528"/>
              <a:gd name="T72" fmla="*/ 502 w 906"/>
              <a:gd name="T73" fmla="*/ 1502 h 1528"/>
              <a:gd name="T74" fmla="*/ 598 w 906"/>
              <a:gd name="T75" fmla="*/ 1520 h 1528"/>
              <a:gd name="T76" fmla="*/ 616 w 906"/>
              <a:gd name="T77" fmla="*/ 1472 h 1528"/>
              <a:gd name="T78" fmla="*/ 721 w 906"/>
              <a:gd name="T79" fmla="*/ 1351 h 1528"/>
              <a:gd name="T80" fmla="*/ 782 w 906"/>
              <a:gd name="T81" fmla="*/ 1269 h 1528"/>
              <a:gd name="T82" fmla="*/ 768 w 906"/>
              <a:gd name="T83" fmla="*/ 1185 h 1528"/>
              <a:gd name="T84" fmla="*/ 743 w 906"/>
              <a:gd name="T85" fmla="*/ 1128 h 1528"/>
              <a:gd name="T86" fmla="*/ 722 w 906"/>
              <a:gd name="T87" fmla="*/ 1067 h 1528"/>
              <a:gd name="T88" fmla="*/ 660 w 906"/>
              <a:gd name="T89" fmla="*/ 868 h 1528"/>
              <a:gd name="T90" fmla="*/ 619 w 906"/>
              <a:gd name="T91" fmla="*/ 750 h 1528"/>
              <a:gd name="T92" fmla="*/ 605 w 906"/>
              <a:gd name="T93" fmla="*/ 520 h 1528"/>
              <a:gd name="T94" fmla="*/ 660 w 906"/>
              <a:gd name="T95" fmla="*/ 447 h 1528"/>
              <a:gd name="T96" fmla="*/ 710 w 906"/>
              <a:gd name="T97" fmla="*/ 382 h 1528"/>
              <a:gd name="T98" fmla="*/ 841 w 906"/>
              <a:gd name="T99" fmla="*/ 271 h 1528"/>
              <a:gd name="T100" fmla="*/ 561 w 906"/>
              <a:gd name="T101" fmla="*/ 144 h 1528"/>
              <a:gd name="T102" fmla="*/ 546 w 906"/>
              <a:gd name="T103" fmla="*/ 187 h 1528"/>
              <a:gd name="T104" fmla="*/ 551 w 906"/>
              <a:gd name="T105" fmla="*/ 107 h 1528"/>
              <a:gd name="T106" fmla="*/ 572 w 906"/>
              <a:gd name="T107" fmla="*/ 115 h 1528"/>
              <a:gd name="T108" fmla="*/ 563 w 906"/>
              <a:gd name="T109" fmla="*/ 137 h 1528"/>
              <a:gd name="T110" fmla="*/ 547 w 906"/>
              <a:gd name="T111" fmla="*/ 159 h 1528"/>
              <a:gd name="T112" fmla="*/ 576 w 906"/>
              <a:gd name="T113" fmla="*/ 1207 h 1528"/>
              <a:gd name="T114" fmla="*/ 573 w 906"/>
              <a:gd name="T115" fmla="*/ 1229 h 1528"/>
              <a:gd name="T116" fmla="*/ 558 w 906"/>
              <a:gd name="T117" fmla="*/ 1194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6" h="1528">
                <a:moveTo>
                  <a:pt x="842" y="292"/>
                </a:moveTo>
                <a:lnTo>
                  <a:pt x="842" y="292"/>
                </a:lnTo>
                <a:lnTo>
                  <a:pt x="844" y="292"/>
                </a:lnTo>
                <a:lnTo>
                  <a:pt x="847" y="291"/>
                </a:lnTo>
                <a:lnTo>
                  <a:pt x="851" y="289"/>
                </a:lnTo>
                <a:lnTo>
                  <a:pt x="851" y="289"/>
                </a:lnTo>
                <a:lnTo>
                  <a:pt x="851" y="286"/>
                </a:lnTo>
                <a:lnTo>
                  <a:pt x="851" y="286"/>
                </a:lnTo>
                <a:lnTo>
                  <a:pt x="853" y="286"/>
                </a:lnTo>
                <a:lnTo>
                  <a:pt x="851" y="289"/>
                </a:lnTo>
                <a:lnTo>
                  <a:pt x="851" y="289"/>
                </a:lnTo>
                <a:lnTo>
                  <a:pt x="853" y="291"/>
                </a:lnTo>
                <a:lnTo>
                  <a:pt x="857" y="292"/>
                </a:lnTo>
                <a:lnTo>
                  <a:pt x="857" y="292"/>
                </a:lnTo>
                <a:lnTo>
                  <a:pt x="864" y="293"/>
                </a:lnTo>
                <a:lnTo>
                  <a:pt x="869" y="292"/>
                </a:lnTo>
                <a:lnTo>
                  <a:pt x="869" y="292"/>
                </a:lnTo>
                <a:lnTo>
                  <a:pt x="871" y="292"/>
                </a:lnTo>
                <a:lnTo>
                  <a:pt x="875" y="295"/>
                </a:lnTo>
                <a:lnTo>
                  <a:pt x="879" y="297"/>
                </a:lnTo>
                <a:lnTo>
                  <a:pt x="881" y="298"/>
                </a:lnTo>
                <a:lnTo>
                  <a:pt x="881" y="298"/>
                </a:lnTo>
                <a:lnTo>
                  <a:pt x="887" y="297"/>
                </a:lnTo>
                <a:lnTo>
                  <a:pt x="890" y="296"/>
                </a:lnTo>
                <a:lnTo>
                  <a:pt x="894" y="293"/>
                </a:lnTo>
                <a:lnTo>
                  <a:pt x="894" y="293"/>
                </a:lnTo>
                <a:lnTo>
                  <a:pt x="899" y="288"/>
                </a:lnTo>
                <a:lnTo>
                  <a:pt x="902" y="277"/>
                </a:lnTo>
                <a:lnTo>
                  <a:pt x="906" y="264"/>
                </a:lnTo>
                <a:lnTo>
                  <a:pt x="906" y="258"/>
                </a:lnTo>
                <a:lnTo>
                  <a:pt x="906" y="253"/>
                </a:lnTo>
                <a:lnTo>
                  <a:pt x="906" y="253"/>
                </a:lnTo>
                <a:lnTo>
                  <a:pt x="905" y="245"/>
                </a:lnTo>
                <a:lnTo>
                  <a:pt x="903" y="240"/>
                </a:lnTo>
                <a:lnTo>
                  <a:pt x="901" y="236"/>
                </a:lnTo>
                <a:lnTo>
                  <a:pt x="894" y="230"/>
                </a:lnTo>
                <a:lnTo>
                  <a:pt x="894" y="230"/>
                </a:lnTo>
                <a:lnTo>
                  <a:pt x="887" y="221"/>
                </a:lnTo>
                <a:lnTo>
                  <a:pt x="882" y="214"/>
                </a:lnTo>
                <a:lnTo>
                  <a:pt x="876" y="207"/>
                </a:lnTo>
                <a:lnTo>
                  <a:pt x="864" y="200"/>
                </a:lnTo>
                <a:lnTo>
                  <a:pt x="864" y="200"/>
                </a:lnTo>
                <a:lnTo>
                  <a:pt x="856" y="197"/>
                </a:lnTo>
                <a:lnTo>
                  <a:pt x="848" y="196"/>
                </a:lnTo>
                <a:lnTo>
                  <a:pt x="840" y="197"/>
                </a:lnTo>
                <a:lnTo>
                  <a:pt x="831" y="198"/>
                </a:lnTo>
                <a:lnTo>
                  <a:pt x="818" y="203"/>
                </a:lnTo>
                <a:lnTo>
                  <a:pt x="814" y="205"/>
                </a:lnTo>
                <a:lnTo>
                  <a:pt x="814" y="205"/>
                </a:lnTo>
                <a:lnTo>
                  <a:pt x="809" y="207"/>
                </a:lnTo>
                <a:lnTo>
                  <a:pt x="798" y="213"/>
                </a:lnTo>
                <a:lnTo>
                  <a:pt x="798" y="213"/>
                </a:lnTo>
                <a:lnTo>
                  <a:pt x="765" y="243"/>
                </a:lnTo>
                <a:lnTo>
                  <a:pt x="743" y="262"/>
                </a:lnTo>
                <a:lnTo>
                  <a:pt x="734" y="269"/>
                </a:lnTo>
                <a:lnTo>
                  <a:pt x="726" y="272"/>
                </a:lnTo>
                <a:lnTo>
                  <a:pt x="726" y="272"/>
                </a:lnTo>
                <a:lnTo>
                  <a:pt x="705" y="283"/>
                </a:lnTo>
                <a:lnTo>
                  <a:pt x="692" y="288"/>
                </a:lnTo>
                <a:lnTo>
                  <a:pt x="692" y="288"/>
                </a:lnTo>
                <a:lnTo>
                  <a:pt x="685" y="288"/>
                </a:lnTo>
                <a:lnTo>
                  <a:pt x="672" y="286"/>
                </a:lnTo>
                <a:lnTo>
                  <a:pt x="672" y="286"/>
                </a:lnTo>
                <a:lnTo>
                  <a:pt x="652" y="286"/>
                </a:lnTo>
                <a:lnTo>
                  <a:pt x="638" y="286"/>
                </a:lnTo>
                <a:lnTo>
                  <a:pt x="638" y="286"/>
                </a:lnTo>
                <a:lnTo>
                  <a:pt x="642" y="284"/>
                </a:lnTo>
                <a:lnTo>
                  <a:pt x="644" y="280"/>
                </a:lnTo>
                <a:lnTo>
                  <a:pt x="646" y="277"/>
                </a:lnTo>
                <a:lnTo>
                  <a:pt x="647" y="272"/>
                </a:lnTo>
                <a:lnTo>
                  <a:pt x="649" y="267"/>
                </a:lnTo>
                <a:lnTo>
                  <a:pt x="646" y="263"/>
                </a:lnTo>
                <a:lnTo>
                  <a:pt x="642" y="257"/>
                </a:lnTo>
                <a:lnTo>
                  <a:pt x="642" y="257"/>
                </a:lnTo>
                <a:lnTo>
                  <a:pt x="631" y="249"/>
                </a:lnTo>
                <a:lnTo>
                  <a:pt x="623" y="242"/>
                </a:lnTo>
                <a:lnTo>
                  <a:pt x="619" y="240"/>
                </a:lnTo>
                <a:lnTo>
                  <a:pt x="613" y="239"/>
                </a:lnTo>
                <a:lnTo>
                  <a:pt x="606" y="238"/>
                </a:lnTo>
                <a:lnTo>
                  <a:pt x="598" y="239"/>
                </a:lnTo>
                <a:lnTo>
                  <a:pt x="598" y="239"/>
                </a:lnTo>
                <a:lnTo>
                  <a:pt x="578" y="243"/>
                </a:lnTo>
                <a:lnTo>
                  <a:pt x="560" y="247"/>
                </a:lnTo>
                <a:lnTo>
                  <a:pt x="546" y="255"/>
                </a:lnTo>
                <a:lnTo>
                  <a:pt x="534" y="262"/>
                </a:lnTo>
                <a:lnTo>
                  <a:pt x="534" y="262"/>
                </a:lnTo>
                <a:lnTo>
                  <a:pt x="520" y="275"/>
                </a:lnTo>
                <a:lnTo>
                  <a:pt x="515" y="279"/>
                </a:lnTo>
                <a:lnTo>
                  <a:pt x="515" y="279"/>
                </a:lnTo>
                <a:lnTo>
                  <a:pt x="506" y="280"/>
                </a:lnTo>
                <a:lnTo>
                  <a:pt x="500" y="280"/>
                </a:lnTo>
                <a:lnTo>
                  <a:pt x="499" y="279"/>
                </a:lnTo>
                <a:lnTo>
                  <a:pt x="498" y="278"/>
                </a:lnTo>
                <a:lnTo>
                  <a:pt x="498" y="278"/>
                </a:lnTo>
                <a:lnTo>
                  <a:pt x="512" y="247"/>
                </a:lnTo>
                <a:lnTo>
                  <a:pt x="525" y="219"/>
                </a:lnTo>
                <a:lnTo>
                  <a:pt x="525" y="219"/>
                </a:lnTo>
                <a:lnTo>
                  <a:pt x="530" y="218"/>
                </a:lnTo>
                <a:lnTo>
                  <a:pt x="534" y="216"/>
                </a:lnTo>
                <a:lnTo>
                  <a:pt x="538" y="213"/>
                </a:lnTo>
                <a:lnTo>
                  <a:pt x="538" y="213"/>
                </a:lnTo>
                <a:lnTo>
                  <a:pt x="540" y="211"/>
                </a:lnTo>
                <a:lnTo>
                  <a:pt x="541" y="207"/>
                </a:lnTo>
                <a:lnTo>
                  <a:pt x="543" y="203"/>
                </a:lnTo>
                <a:lnTo>
                  <a:pt x="543" y="203"/>
                </a:lnTo>
                <a:lnTo>
                  <a:pt x="554" y="187"/>
                </a:lnTo>
                <a:lnTo>
                  <a:pt x="564" y="173"/>
                </a:lnTo>
                <a:lnTo>
                  <a:pt x="571" y="160"/>
                </a:lnTo>
                <a:lnTo>
                  <a:pt x="571" y="160"/>
                </a:lnTo>
                <a:lnTo>
                  <a:pt x="577" y="148"/>
                </a:lnTo>
                <a:lnTo>
                  <a:pt x="580" y="137"/>
                </a:lnTo>
                <a:lnTo>
                  <a:pt x="583" y="126"/>
                </a:lnTo>
                <a:lnTo>
                  <a:pt x="583" y="121"/>
                </a:lnTo>
                <a:lnTo>
                  <a:pt x="581" y="117"/>
                </a:lnTo>
                <a:lnTo>
                  <a:pt x="581" y="117"/>
                </a:lnTo>
                <a:lnTo>
                  <a:pt x="577" y="111"/>
                </a:lnTo>
                <a:lnTo>
                  <a:pt x="572" y="106"/>
                </a:lnTo>
                <a:lnTo>
                  <a:pt x="565" y="101"/>
                </a:lnTo>
                <a:lnTo>
                  <a:pt x="565" y="101"/>
                </a:lnTo>
                <a:lnTo>
                  <a:pt x="566" y="100"/>
                </a:lnTo>
                <a:lnTo>
                  <a:pt x="567" y="98"/>
                </a:lnTo>
                <a:lnTo>
                  <a:pt x="567" y="94"/>
                </a:lnTo>
                <a:lnTo>
                  <a:pt x="566" y="89"/>
                </a:lnTo>
                <a:lnTo>
                  <a:pt x="564" y="83"/>
                </a:lnTo>
                <a:lnTo>
                  <a:pt x="559" y="75"/>
                </a:lnTo>
                <a:lnTo>
                  <a:pt x="553" y="65"/>
                </a:lnTo>
                <a:lnTo>
                  <a:pt x="553" y="65"/>
                </a:lnTo>
                <a:lnTo>
                  <a:pt x="545" y="55"/>
                </a:lnTo>
                <a:lnTo>
                  <a:pt x="539" y="47"/>
                </a:lnTo>
                <a:lnTo>
                  <a:pt x="532" y="41"/>
                </a:lnTo>
                <a:lnTo>
                  <a:pt x="527" y="38"/>
                </a:lnTo>
                <a:lnTo>
                  <a:pt x="517" y="30"/>
                </a:lnTo>
                <a:lnTo>
                  <a:pt x="506" y="23"/>
                </a:lnTo>
                <a:lnTo>
                  <a:pt x="506" y="23"/>
                </a:lnTo>
                <a:lnTo>
                  <a:pt x="495" y="15"/>
                </a:lnTo>
                <a:lnTo>
                  <a:pt x="484" y="9"/>
                </a:lnTo>
                <a:lnTo>
                  <a:pt x="473" y="6"/>
                </a:lnTo>
                <a:lnTo>
                  <a:pt x="466" y="3"/>
                </a:lnTo>
                <a:lnTo>
                  <a:pt x="466" y="3"/>
                </a:lnTo>
                <a:lnTo>
                  <a:pt x="456" y="1"/>
                </a:lnTo>
                <a:lnTo>
                  <a:pt x="442" y="1"/>
                </a:lnTo>
                <a:lnTo>
                  <a:pt x="442" y="1"/>
                </a:lnTo>
                <a:lnTo>
                  <a:pt x="432" y="0"/>
                </a:lnTo>
                <a:lnTo>
                  <a:pt x="421" y="1"/>
                </a:lnTo>
                <a:lnTo>
                  <a:pt x="421" y="1"/>
                </a:lnTo>
                <a:lnTo>
                  <a:pt x="410" y="2"/>
                </a:lnTo>
                <a:lnTo>
                  <a:pt x="397" y="4"/>
                </a:lnTo>
                <a:lnTo>
                  <a:pt x="386" y="7"/>
                </a:lnTo>
                <a:lnTo>
                  <a:pt x="373" y="12"/>
                </a:lnTo>
                <a:lnTo>
                  <a:pt x="373" y="12"/>
                </a:lnTo>
                <a:lnTo>
                  <a:pt x="363" y="16"/>
                </a:lnTo>
                <a:lnTo>
                  <a:pt x="355" y="20"/>
                </a:lnTo>
                <a:lnTo>
                  <a:pt x="347" y="26"/>
                </a:lnTo>
                <a:lnTo>
                  <a:pt x="336" y="34"/>
                </a:lnTo>
                <a:lnTo>
                  <a:pt x="336" y="34"/>
                </a:lnTo>
                <a:lnTo>
                  <a:pt x="330" y="40"/>
                </a:lnTo>
                <a:lnTo>
                  <a:pt x="326" y="47"/>
                </a:lnTo>
                <a:lnTo>
                  <a:pt x="317" y="62"/>
                </a:lnTo>
                <a:lnTo>
                  <a:pt x="311" y="75"/>
                </a:lnTo>
                <a:lnTo>
                  <a:pt x="310" y="80"/>
                </a:lnTo>
                <a:lnTo>
                  <a:pt x="290" y="79"/>
                </a:lnTo>
                <a:lnTo>
                  <a:pt x="290" y="79"/>
                </a:lnTo>
                <a:lnTo>
                  <a:pt x="284" y="78"/>
                </a:lnTo>
                <a:lnTo>
                  <a:pt x="281" y="78"/>
                </a:lnTo>
                <a:lnTo>
                  <a:pt x="278" y="78"/>
                </a:lnTo>
                <a:lnTo>
                  <a:pt x="277" y="79"/>
                </a:lnTo>
                <a:lnTo>
                  <a:pt x="277" y="79"/>
                </a:lnTo>
                <a:lnTo>
                  <a:pt x="275" y="86"/>
                </a:lnTo>
                <a:lnTo>
                  <a:pt x="274" y="89"/>
                </a:lnTo>
                <a:lnTo>
                  <a:pt x="275" y="93"/>
                </a:lnTo>
                <a:lnTo>
                  <a:pt x="275" y="93"/>
                </a:lnTo>
                <a:lnTo>
                  <a:pt x="277" y="94"/>
                </a:lnTo>
                <a:lnTo>
                  <a:pt x="281" y="96"/>
                </a:lnTo>
                <a:lnTo>
                  <a:pt x="291" y="100"/>
                </a:lnTo>
                <a:lnTo>
                  <a:pt x="306" y="105"/>
                </a:lnTo>
                <a:lnTo>
                  <a:pt x="306" y="105"/>
                </a:lnTo>
                <a:lnTo>
                  <a:pt x="306" y="109"/>
                </a:lnTo>
                <a:lnTo>
                  <a:pt x="306" y="119"/>
                </a:lnTo>
                <a:lnTo>
                  <a:pt x="306" y="119"/>
                </a:lnTo>
                <a:lnTo>
                  <a:pt x="307" y="122"/>
                </a:lnTo>
                <a:lnTo>
                  <a:pt x="309" y="126"/>
                </a:lnTo>
                <a:lnTo>
                  <a:pt x="313" y="129"/>
                </a:lnTo>
                <a:lnTo>
                  <a:pt x="321" y="191"/>
                </a:lnTo>
                <a:lnTo>
                  <a:pt x="329" y="194"/>
                </a:lnTo>
                <a:lnTo>
                  <a:pt x="329" y="194"/>
                </a:lnTo>
                <a:lnTo>
                  <a:pt x="330" y="198"/>
                </a:lnTo>
                <a:lnTo>
                  <a:pt x="334" y="206"/>
                </a:lnTo>
                <a:lnTo>
                  <a:pt x="336" y="218"/>
                </a:lnTo>
                <a:lnTo>
                  <a:pt x="336" y="224"/>
                </a:lnTo>
                <a:lnTo>
                  <a:pt x="335" y="231"/>
                </a:lnTo>
                <a:lnTo>
                  <a:pt x="335" y="231"/>
                </a:lnTo>
                <a:lnTo>
                  <a:pt x="330" y="245"/>
                </a:lnTo>
                <a:lnTo>
                  <a:pt x="324" y="262"/>
                </a:lnTo>
                <a:lnTo>
                  <a:pt x="315" y="282"/>
                </a:lnTo>
                <a:lnTo>
                  <a:pt x="306" y="285"/>
                </a:lnTo>
                <a:lnTo>
                  <a:pt x="306" y="285"/>
                </a:lnTo>
                <a:lnTo>
                  <a:pt x="300" y="288"/>
                </a:lnTo>
                <a:lnTo>
                  <a:pt x="290" y="291"/>
                </a:lnTo>
                <a:lnTo>
                  <a:pt x="290" y="291"/>
                </a:lnTo>
                <a:lnTo>
                  <a:pt x="283" y="295"/>
                </a:lnTo>
                <a:lnTo>
                  <a:pt x="275" y="301"/>
                </a:lnTo>
                <a:lnTo>
                  <a:pt x="275" y="301"/>
                </a:lnTo>
                <a:lnTo>
                  <a:pt x="268" y="308"/>
                </a:lnTo>
                <a:lnTo>
                  <a:pt x="268" y="308"/>
                </a:lnTo>
                <a:lnTo>
                  <a:pt x="269" y="308"/>
                </a:lnTo>
                <a:lnTo>
                  <a:pt x="268" y="309"/>
                </a:lnTo>
                <a:lnTo>
                  <a:pt x="267" y="309"/>
                </a:lnTo>
                <a:lnTo>
                  <a:pt x="268" y="308"/>
                </a:lnTo>
                <a:lnTo>
                  <a:pt x="268" y="308"/>
                </a:lnTo>
                <a:lnTo>
                  <a:pt x="238" y="319"/>
                </a:lnTo>
                <a:lnTo>
                  <a:pt x="238" y="319"/>
                </a:lnTo>
                <a:lnTo>
                  <a:pt x="214" y="329"/>
                </a:lnTo>
                <a:lnTo>
                  <a:pt x="202" y="335"/>
                </a:lnTo>
                <a:lnTo>
                  <a:pt x="197" y="338"/>
                </a:lnTo>
                <a:lnTo>
                  <a:pt x="195" y="342"/>
                </a:lnTo>
                <a:lnTo>
                  <a:pt x="195" y="342"/>
                </a:lnTo>
                <a:lnTo>
                  <a:pt x="191" y="350"/>
                </a:lnTo>
                <a:lnTo>
                  <a:pt x="190" y="354"/>
                </a:lnTo>
                <a:lnTo>
                  <a:pt x="190" y="354"/>
                </a:lnTo>
                <a:lnTo>
                  <a:pt x="189" y="355"/>
                </a:lnTo>
                <a:lnTo>
                  <a:pt x="185" y="357"/>
                </a:lnTo>
                <a:lnTo>
                  <a:pt x="179" y="364"/>
                </a:lnTo>
                <a:lnTo>
                  <a:pt x="171" y="378"/>
                </a:lnTo>
                <a:lnTo>
                  <a:pt x="171" y="378"/>
                </a:lnTo>
                <a:lnTo>
                  <a:pt x="163" y="392"/>
                </a:lnTo>
                <a:lnTo>
                  <a:pt x="159" y="402"/>
                </a:lnTo>
                <a:lnTo>
                  <a:pt x="158" y="408"/>
                </a:lnTo>
                <a:lnTo>
                  <a:pt x="158" y="411"/>
                </a:lnTo>
                <a:lnTo>
                  <a:pt x="158" y="411"/>
                </a:lnTo>
                <a:lnTo>
                  <a:pt x="160" y="417"/>
                </a:lnTo>
                <a:lnTo>
                  <a:pt x="160" y="418"/>
                </a:lnTo>
                <a:lnTo>
                  <a:pt x="160" y="418"/>
                </a:lnTo>
                <a:lnTo>
                  <a:pt x="152" y="482"/>
                </a:lnTo>
                <a:lnTo>
                  <a:pt x="146" y="529"/>
                </a:lnTo>
                <a:lnTo>
                  <a:pt x="145" y="548"/>
                </a:lnTo>
                <a:lnTo>
                  <a:pt x="145" y="560"/>
                </a:lnTo>
                <a:lnTo>
                  <a:pt x="145" y="560"/>
                </a:lnTo>
                <a:lnTo>
                  <a:pt x="148" y="563"/>
                </a:lnTo>
                <a:lnTo>
                  <a:pt x="150" y="568"/>
                </a:lnTo>
                <a:lnTo>
                  <a:pt x="153" y="572"/>
                </a:lnTo>
                <a:lnTo>
                  <a:pt x="158" y="574"/>
                </a:lnTo>
                <a:lnTo>
                  <a:pt x="170" y="581"/>
                </a:lnTo>
                <a:lnTo>
                  <a:pt x="183" y="586"/>
                </a:lnTo>
                <a:lnTo>
                  <a:pt x="208" y="594"/>
                </a:lnTo>
                <a:lnTo>
                  <a:pt x="218" y="597"/>
                </a:lnTo>
                <a:lnTo>
                  <a:pt x="218" y="597"/>
                </a:lnTo>
                <a:lnTo>
                  <a:pt x="229" y="628"/>
                </a:lnTo>
                <a:lnTo>
                  <a:pt x="237" y="652"/>
                </a:lnTo>
                <a:lnTo>
                  <a:pt x="242" y="661"/>
                </a:lnTo>
                <a:lnTo>
                  <a:pt x="245" y="667"/>
                </a:lnTo>
                <a:lnTo>
                  <a:pt x="245" y="667"/>
                </a:lnTo>
                <a:lnTo>
                  <a:pt x="250" y="672"/>
                </a:lnTo>
                <a:lnTo>
                  <a:pt x="255" y="676"/>
                </a:lnTo>
                <a:lnTo>
                  <a:pt x="260" y="678"/>
                </a:lnTo>
                <a:lnTo>
                  <a:pt x="260" y="678"/>
                </a:lnTo>
                <a:lnTo>
                  <a:pt x="265" y="679"/>
                </a:lnTo>
                <a:lnTo>
                  <a:pt x="269" y="679"/>
                </a:lnTo>
                <a:lnTo>
                  <a:pt x="278" y="707"/>
                </a:lnTo>
                <a:lnTo>
                  <a:pt x="278" y="707"/>
                </a:lnTo>
                <a:lnTo>
                  <a:pt x="277" y="709"/>
                </a:lnTo>
                <a:lnTo>
                  <a:pt x="274" y="713"/>
                </a:lnTo>
                <a:lnTo>
                  <a:pt x="272" y="717"/>
                </a:lnTo>
                <a:lnTo>
                  <a:pt x="271" y="720"/>
                </a:lnTo>
                <a:lnTo>
                  <a:pt x="272" y="725"/>
                </a:lnTo>
                <a:lnTo>
                  <a:pt x="275" y="731"/>
                </a:lnTo>
                <a:lnTo>
                  <a:pt x="275" y="731"/>
                </a:lnTo>
                <a:lnTo>
                  <a:pt x="280" y="742"/>
                </a:lnTo>
                <a:lnTo>
                  <a:pt x="284" y="747"/>
                </a:lnTo>
                <a:lnTo>
                  <a:pt x="290" y="756"/>
                </a:lnTo>
                <a:lnTo>
                  <a:pt x="290" y="756"/>
                </a:lnTo>
                <a:lnTo>
                  <a:pt x="294" y="762"/>
                </a:lnTo>
                <a:lnTo>
                  <a:pt x="298" y="771"/>
                </a:lnTo>
                <a:lnTo>
                  <a:pt x="303" y="782"/>
                </a:lnTo>
                <a:lnTo>
                  <a:pt x="306" y="793"/>
                </a:lnTo>
                <a:lnTo>
                  <a:pt x="306" y="793"/>
                </a:lnTo>
                <a:lnTo>
                  <a:pt x="307" y="815"/>
                </a:lnTo>
                <a:lnTo>
                  <a:pt x="307" y="832"/>
                </a:lnTo>
                <a:lnTo>
                  <a:pt x="307" y="832"/>
                </a:lnTo>
                <a:lnTo>
                  <a:pt x="308" y="851"/>
                </a:lnTo>
                <a:lnTo>
                  <a:pt x="311" y="884"/>
                </a:lnTo>
                <a:lnTo>
                  <a:pt x="315" y="918"/>
                </a:lnTo>
                <a:lnTo>
                  <a:pt x="317" y="937"/>
                </a:lnTo>
                <a:lnTo>
                  <a:pt x="317" y="937"/>
                </a:lnTo>
                <a:lnTo>
                  <a:pt x="318" y="946"/>
                </a:lnTo>
                <a:lnTo>
                  <a:pt x="321" y="954"/>
                </a:lnTo>
                <a:lnTo>
                  <a:pt x="324" y="961"/>
                </a:lnTo>
                <a:lnTo>
                  <a:pt x="327" y="967"/>
                </a:lnTo>
                <a:lnTo>
                  <a:pt x="327" y="967"/>
                </a:lnTo>
                <a:lnTo>
                  <a:pt x="339" y="1009"/>
                </a:lnTo>
                <a:lnTo>
                  <a:pt x="347" y="1043"/>
                </a:lnTo>
                <a:lnTo>
                  <a:pt x="349" y="1061"/>
                </a:lnTo>
                <a:lnTo>
                  <a:pt x="350" y="1077"/>
                </a:lnTo>
                <a:lnTo>
                  <a:pt x="350" y="1077"/>
                </a:lnTo>
                <a:lnTo>
                  <a:pt x="351" y="1092"/>
                </a:lnTo>
                <a:lnTo>
                  <a:pt x="354" y="1110"/>
                </a:lnTo>
                <a:lnTo>
                  <a:pt x="359" y="1144"/>
                </a:lnTo>
                <a:lnTo>
                  <a:pt x="366" y="1181"/>
                </a:lnTo>
                <a:lnTo>
                  <a:pt x="339" y="1181"/>
                </a:lnTo>
                <a:lnTo>
                  <a:pt x="339" y="1181"/>
                </a:lnTo>
                <a:lnTo>
                  <a:pt x="343" y="1180"/>
                </a:lnTo>
                <a:lnTo>
                  <a:pt x="343" y="1180"/>
                </a:lnTo>
                <a:lnTo>
                  <a:pt x="341" y="1180"/>
                </a:lnTo>
                <a:lnTo>
                  <a:pt x="329" y="1179"/>
                </a:lnTo>
                <a:lnTo>
                  <a:pt x="329" y="1179"/>
                </a:lnTo>
                <a:lnTo>
                  <a:pt x="317" y="1178"/>
                </a:lnTo>
                <a:lnTo>
                  <a:pt x="309" y="1178"/>
                </a:lnTo>
                <a:lnTo>
                  <a:pt x="309" y="1178"/>
                </a:lnTo>
                <a:lnTo>
                  <a:pt x="298" y="1180"/>
                </a:lnTo>
                <a:lnTo>
                  <a:pt x="278" y="1185"/>
                </a:lnTo>
                <a:lnTo>
                  <a:pt x="278" y="1185"/>
                </a:lnTo>
                <a:lnTo>
                  <a:pt x="267" y="1186"/>
                </a:lnTo>
                <a:lnTo>
                  <a:pt x="256" y="1189"/>
                </a:lnTo>
                <a:lnTo>
                  <a:pt x="235" y="1190"/>
                </a:lnTo>
                <a:lnTo>
                  <a:pt x="221" y="1189"/>
                </a:lnTo>
                <a:lnTo>
                  <a:pt x="215" y="1189"/>
                </a:lnTo>
                <a:lnTo>
                  <a:pt x="215" y="1189"/>
                </a:lnTo>
                <a:lnTo>
                  <a:pt x="215" y="1185"/>
                </a:lnTo>
                <a:lnTo>
                  <a:pt x="215" y="1183"/>
                </a:lnTo>
                <a:lnTo>
                  <a:pt x="214" y="1178"/>
                </a:lnTo>
                <a:lnTo>
                  <a:pt x="211" y="1174"/>
                </a:lnTo>
                <a:lnTo>
                  <a:pt x="206" y="1171"/>
                </a:lnTo>
                <a:lnTo>
                  <a:pt x="199" y="1167"/>
                </a:lnTo>
                <a:lnTo>
                  <a:pt x="189" y="1166"/>
                </a:lnTo>
                <a:lnTo>
                  <a:pt x="189" y="1166"/>
                </a:lnTo>
                <a:lnTo>
                  <a:pt x="179" y="1165"/>
                </a:lnTo>
                <a:lnTo>
                  <a:pt x="172" y="1164"/>
                </a:lnTo>
                <a:lnTo>
                  <a:pt x="162" y="1163"/>
                </a:lnTo>
                <a:lnTo>
                  <a:pt x="157" y="1163"/>
                </a:lnTo>
                <a:lnTo>
                  <a:pt x="151" y="1164"/>
                </a:lnTo>
                <a:lnTo>
                  <a:pt x="133" y="1173"/>
                </a:lnTo>
                <a:lnTo>
                  <a:pt x="133" y="1173"/>
                </a:lnTo>
                <a:lnTo>
                  <a:pt x="122" y="1180"/>
                </a:lnTo>
                <a:lnTo>
                  <a:pt x="111" y="1190"/>
                </a:lnTo>
                <a:lnTo>
                  <a:pt x="102" y="1199"/>
                </a:lnTo>
                <a:lnTo>
                  <a:pt x="93" y="1210"/>
                </a:lnTo>
                <a:lnTo>
                  <a:pt x="78" y="1231"/>
                </a:lnTo>
                <a:lnTo>
                  <a:pt x="69" y="1242"/>
                </a:lnTo>
                <a:lnTo>
                  <a:pt x="60" y="1252"/>
                </a:lnTo>
                <a:lnTo>
                  <a:pt x="60" y="1252"/>
                </a:lnTo>
                <a:lnTo>
                  <a:pt x="43" y="1269"/>
                </a:lnTo>
                <a:lnTo>
                  <a:pt x="28" y="1283"/>
                </a:lnTo>
                <a:lnTo>
                  <a:pt x="23" y="1291"/>
                </a:lnTo>
                <a:lnTo>
                  <a:pt x="17" y="1302"/>
                </a:lnTo>
                <a:lnTo>
                  <a:pt x="12" y="1312"/>
                </a:lnTo>
                <a:lnTo>
                  <a:pt x="6" y="1328"/>
                </a:lnTo>
                <a:lnTo>
                  <a:pt x="6" y="1328"/>
                </a:lnTo>
                <a:lnTo>
                  <a:pt x="2" y="1343"/>
                </a:lnTo>
                <a:lnTo>
                  <a:pt x="0" y="1357"/>
                </a:lnTo>
                <a:lnTo>
                  <a:pt x="0" y="1370"/>
                </a:lnTo>
                <a:lnTo>
                  <a:pt x="2" y="1382"/>
                </a:lnTo>
                <a:lnTo>
                  <a:pt x="6" y="1391"/>
                </a:lnTo>
                <a:lnTo>
                  <a:pt x="12" y="1400"/>
                </a:lnTo>
                <a:lnTo>
                  <a:pt x="19" y="1407"/>
                </a:lnTo>
                <a:lnTo>
                  <a:pt x="27" y="1411"/>
                </a:lnTo>
                <a:lnTo>
                  <a:pt x="27" y="1411"/>
                </a:lnTo>
                <a:lnTo>
                  <a:pt x="33" y="1414"/>
                </a:lnTo>
                <a:lnTo>
                  <a:pt x="39" y="1414"/>
                </a:lnTo>
                <a:lnTo>
                  <a:pt x="51" y="1413"/>
                </a:lnTo>
                <a:lnTo>
                  <a:pt x="65" y="1410"/>
                </a:lnTo>
                <a:lnTo>
                  <a:pt x="78" y="1406"/>
                </a:lnTo>
                <a:lnTo>
                  <a:pt x="91" y="1400"/>
                </a:lnTo>
                <a:lnTo>
                  <a:pt x="103" y="1394"/>
                </a:lnTo>
                <a:lnTo>
                  <a:pt x="119" y="1384"/>
                </a:lnTo>
                <a:lnTo>
                  <a:pt x="119" y="1384"/>
                </a:lnTo>
                <a:lnTo>
                  <a:pt x="124" y="1378"/>
                </a:lnTo>
                <a:lnTo>
                  <a:pt x="131" y="1370"/>
                </a:lnTo>
                <a:lnTo>
                  <a:pt x="145" y="1348"/>
                </a:lnTo>
                <a:lnTo>
                  <a:pt x="152" y="1336"/>
                </a:lnTo>
                <a:lnTo>
                  <a:pt x="159" y="1327"/>
                </a:lnTo>
                <a:lnTo>
                  <a:pt x="165" y="1319"/>
                </a:lnTo>
                <a:lnTo>
                  <a:pt x="169" y="1317"/>
                </a:lnTo>
                <a:lnTo>
                  <a:pt x="171" y="1316"/>
                </a:lnTo>
                <a:lnTo>
                  <a:pt x="171" y="1316"/>
                </a:lnTo>
                <a:lnTo>
                  <a:pt x="181" y="1315"/>
                </a:lnTo>
                <a:lnTo>
                  <a:pt x="190" y="1314"/>
                </a:lnTo>
                <a:lnTo>
                  <a:pt x="198" y="1314"/>
                </a:lnTo>
                <a:lnTo>
                  <a:pt x="203" y="1315"/>
                </a:lnTo>
                <a:lnTo>
                  <a:pt x="206" y="1316"/>
                </a:lnTo>
                <a:lnTo>
                  <a:pt x="206" y="1316"/>
                </a:lnTo>
                <a:lnTo>
                  <a:pt x="216" y="1319"/>
                </a:lnTo>
                <a:lnTo>
                  <a:pt x="238" y="1324"/>
                </a:lnTo>
                <a:lnTo>
                  <a:pt x="300" y="1337"/>
                </a:lnTo>
                <a:lnTo>
                  <a:pt x="386" y="1352"/>
                </a:lnTo>
                <a:lnTo>
                  <a:pt x="386" y="1352"/>
                </a:lnTo>
                <a:lnTo>
                  <a:pt x="385" y="1357"/>
                </a:lnTo>
                <a:lnTo>
                  <a:pt x="382" y="1368"/>
                </a:lnTo>
                <a:lnTo>
                  <a:pt x="382" y="1375"/>
                </a:lnTo>
                <a:lnTo>
                  <a:pt x="383" y="1382"/>
                </a:lnTo>
                <a:lnTo>
                  <a:pt x="386" y="1390"/>
                </a:lnTo>
                <a:lnTo>
                  <a:pt x="392" y="1396"/>
                </a:lnTo>
                <a:lnTo>
                  <a:pt x="392" y="1396"/>
                </a:lnTo>
                <a:lnTo>
                  <a:pt x="400" y="1403"/>
                </a:lnTo>
                <a:lnTo>
                  <a:pt x="410" y="1409"/>
                </a:lnTo>
                <a:lnTo>
                  <a:pt x="438" y="1423"/>
                </a:lnTo>
                <a:lnTo>
                  <a:pt x="451" y="1430"/>
                </a:lnTo>
                <a:lnTo>
                  <a:pt x="462" y="1436"/>
                </a:lnTo>
                <a:lnTo>
                  <a:pt x="471" y="1442"/>
                </a:lnTo>
                <a:lnTo>
                  <a:pt x="474" y="1446"/>
                </a:lnTo>
                <a:lnTo>
                  <a:pt x="475" y="1448"/>
                </a:lnTo>
                <a:lnTo>
                  <a:pt x="475" y="1448"/>
                </a:lnTo>
                <a:lnTo>
                  <a:pt x="478" y="1454"/>
                </a:lnTo>
                <a:lnTo>
                  <a:pt x="479" y="1460"/>
                </a:lnTo>
                <a:lnTo>
                  <a:pt x="480" y="1467"/>
                </a:lnTo>
                <a:lnTo>
                  <a:pt x="482" y="1475"/>
                </a:lnTo>
                <a:lnTo>
                  <a:pt x="487" y="1483"/>
                </a:lnTo>
                <a:lnTo>
                  <a:pt x="493" y="1493"/>
                </a:lnTo>
                <a:lnTo>
                  <a:pt x="502" y="1502"/>
                </a:lnTo>
                <a:lnTo>
                  <a:pt x="517" y="1513"/>
                </a:lnTo>
                <a:lnTo>
                  <a:pt x="517" y="1513"/>
                </a:lnTo>
                <a:lnTo>
                  <a:pt x="524" y="1518"/>
                </a:lnTo>
                <a:lnTo>
                  <a:pt x="532" y="1521"/>
                </a:lnTo>
                <a:lnTo>
                  <a:pt x="540" y="1525"/>
                </a:lnTo>
                <a:lnTo>
                  <a:pt x="547" y="1527"/>
                </a:lnTo>
                <a:lnTo>
                  <a:pt x="554" y="1528"/>
                </a:lnTo>
                <a:lnTo>
                  <a:pt x="563" y="1528"/>
                </a:lnTo>
                <a:lnTo>
                  <a:pt x="576" y="1527"/>
                </a:lnTo>
                <a:lnTo>
                  <a:pt x="587" y="1525"/>
                </a:lnTo>
                <a:lnTo>
                  <a:pt x="598" y="1520"/>
                </a:lnTo>
                <a:lnTo>
                  <a:pt x="605" y="1515"/>
                </a:lnTo>
                <a:lnTo>
                  <a:pt x="611" y="1511"/>
                </a:lnTo>
                <a:lnTo>
                  <a:pt x="611" y="1511"/>
                </a:lnTo>
                <a:lnTo>
                  <a:pt x="617" y="1501"/>
                </a:lnTo>
                <a:lnTo>
                  <a:pt x="619" y="1496"/>
                </a:lnTo>
                <a:lnTo>
                  <a:pt x="620" y="1492"/>
                </a:lnTo>
                <a:lnTo>
                  <a:pt x="620" y="1487"/>
                </a:lnTo>
                <a:lnTo>
                  <a:pt x="620" y="1482"/>
                </a:lnTo>
                <a:lnTo>
                  <a:pt x="618" y="1478"/>
                </a:lnTo>
                <a:lnTo>
                  <a:pt x="616" y="1472"/>
                </a:lnTo>
                <a:lnTo>
                  <a:pt x="616" y="1472"/>
                </a:lnTo>
                <a:lnTo>
                  <a:pt x="612" y="1467"/>
                </a:lnTo>
                <a:lnTo>
                  <a:pt x="607" y="1461"/>
                </a:lnTo>
                <a:lnTo>
                  <a:pt x="596" y="1450"/>
                </a:lnTo>
                <a:lnTo>
                  <a:pt x="581" y="1440"/>
                </a:lnTo>
                <a:lnTo>
                  <a:pt x="572" y="1393"/>
                </a:lnTo>
                <a:lnTo>
                  <a:pt x="572" y="1393"/>
                </a:lnTo>
                <a:lnTo>
                  <a:pt x="598" y="1387"/>
                </a:lnTo>
                <a:lnTo>
                  <a:pt x="625" y="1381"/>
                </a:lnTo>
                <a:lnTo>
                  <a:pt x="657" y="1373"/>
                </a:lnTo>
                <a:lnTo>
                  <a:pt x="690" y="1363"/>
                </a:lnTo>
                <a:lnTo>
                  <a:pt x="721" y="1351"/>
                </a:lnTo>
                <a:lnTo>
                  <a:pt x="734" y="1345"/>
                </a:lnTo>
                <a:lnTo>
                  <a:pt x="744" y="1340"/>
                </a:lnTo>
                <a:lnTo>
                  <a:pt x="754" y="1332"/>
                </a:lnTo>
                <a:lnTo>
                  <a:pt x="759" y="1327"/>
                </a:lnTo>
                <a:lnTo>
                  <a:pt x="759" y="1327"/>
                </a:lnTo>
                <a:lnTo>
                  <a:pt x="767" y="1314"/>
                </a:lnTo>
                <a:lnTo>
                  <a:pt x="772" y="1302"/>
                </a:lnTo>
                <a:lnTo>
                  <a:pt x="776" y="1292"/>
                </a:lnTo>
                <a:lnTo>
                  <a:pt x="780" y="1284"/>
                </a:lnTo>
                <a:lnTo>
                  <a:pt x="782" y="1272"/>
                </a:lnTo>
                <a:lnTo>
                  <a:pt x="782" y="1269"/>
                </a:lnTo>
                <a:lnTo>
                  <a:pt x="782" y="1269"/>
                </a:lnTo>
                <a:lnTo>
                  <a:pt x="783" y="1270"/>
                </a:lnTo>
                <a:lnTo>
                  <a:pt x="784" y="1270"/>
                </a:lnTo>
                <a:lnTo>
                  <a:pt x="785" y="1270"/>
                </a:lnTo>
                <a:lnTo>
                  <a:pt x="785" y="1269"/>
                </a:lnTo>
                <a:lnTo>
                  <a:pt x="787" y="1264"/>
                </a:lnTo>
                <a:lnTo>
                  <a:pt x="784" y="1249"/>
                </a:lnTo>
                <a:lnTo>
                  <a:pt x="784" y="1249"/>
                </a:lnTo>
                <a:lnTo>
                  <a:pt x="780" y="1226"/>
                </a:lnTo>
                <a:lnTo>
                  <a:pt x="774" y="1203"/>
                </a:lnTo>
                <a:lnTo>
                  <a:pt x="768" y="1185"/>
                </a:lnTo>
                <a:lnTo>
                  <a:pt x="765" y="1176"/>
                </a:lnTo>
                <a:lnTo>
                  <a:pt x="765" y="1176"/>
                </a:lnTo>
                <a:lnTo>
                  <a:pt x="763" y="1174"/>
                </a:lnTo>
                <a:lnTo>
                  <a:pt x="759" y="1173"/>
                </a:lnTo>
                <a:lnTo>
                  <a:pt x="756" y="1173"/>
                </a:lnTo>
                <a:lnTo>
                  <a:pt x="748" y="1148"/>
                </a:lnTo>
                <a:lnTo>
                  <a:pt x="748" y="1148"/>
                </a:lnTo>
                <a:lnTo>
                  <a:pt x="747" y="1139"/>
                </a:lnTo>
                <a:lnTo>
                  <a:pt x="745" y="1132"/>
                </a:lnTo>
                <a:lnTo>
                  <a:pt x="744" y="1130"/>
                </a:lnTo>
                <a:lnTo>
                  <a:pt x="743" y="1128"/>
                </a:lnTo>
                <a:lnTo>
                  <a:pt x="743" y="1128"/>
                </a:lnTo>
                <a:lnTo>
                  <a:pt x="731" y="1126"/>
                </a:lnTo>
                <a:lnTo>
                  <a:pt x="731" y="1126"/>
                </a:lnTo>
                <a:lnTo>
                  <a:pt x="732" y="1126"/>
                </a:lnTo>
                <a:lnTo>
                  <a:pt x="734" y="1125"/>
                </a:lnTo>
                <a:lnTo>
                  <a:pt x="735" y="1123"/>
                </a:lnTo>
                <a:lnTo>
                  <a:pt x="736" y="1118"/>
                </a:lnTo>
                <a:lnTo>
                  <a:pt x="735" y="1111"/>
                </a:lnTo>
                <a:lnTo>
                  <a:pt x="732" y="1100"/>
                </a:lnTo>
                <a:lnTo>
                  <a:pt x="728" y="1086"/>
                </a:lnTo>
                <a:lnTo>
                  <a:pt x="722" y="1067"/>
                </a:lnTo>
                <a:lnTo>
                  <a:pt x="722" y="1067"/>
                </a:lnTo>
                <a:lnTo>
                  <a:pt x="703" y="1020"/>
                </a:lnTo>
                <a:lnTo>
                  <a:pt x="685" y="979"/>
                </a:lnTo>
                <a:lnTo>
                  <a:pt x="668" y="937"/>
                </a:lnTo>
                <a:lnTo>
                  <a:pt x="668" y="937"/>
                </a:lnTo>
                <a:lnTo>
                  <a:pt x="668" y="916"/>
                </a:lnTo>
                <a:lnTo>
                  <a:pt x="666" y="897"/>
                </a:lnTo>
                <a:lnTo>
                  <a:pt x="664" y="880"/>
                </a:lnTo>
                <a:lnTo>
                  <a:pt x="664" y="880"/>
                </a:lnTo>
                <a:lnTo>
                  <a:pt x="662" y="871"/>
                </a:lnTo>
                <a:lnTo>
                  <a:pt x="660" y="868"/>
                </a:lnTo>
                <a:lnTo>
                  <a:pt x="657" y="864"/>
                </a:lnTo>
                <a:lnTo>
                  <a:pt x="651" y="855"/>
                </a:lnTo>
                <a:lnTo>
                  <a:pt x="651" y="855"/>
                </a:lnTo>
                <a:lnTo>
                  <a:pt x="647" y="848"/>
                </a:lnTo>
                <a:lnTo>
                  <a:pt x="645" y="847"/>
                </a:lnTo>
                <a:lnTo>
                  <a:pt x="645" y="847"/>
                </a:lnTo>
                <a:lnTo>
                  <a:pt x="643" y="839"/>
                </a:lnTo>
                <a:lnTo>
                  <a:pt x="634" y="809"/>
                </a:lnTo>
                <a:lnTo>
                  <a:pt x="634" y="809"/>
                </a:lnTo>
                <a:lnTo>
                  <a:pt x="623" y="769"/>
                </a:lnTo>
                <a:lnTo>
                  <a:pt x="619" y="750"/>
                </a:lnTo>
                <a:lnTo>
                  <a:pt x="619" y="750"/>
                </a:lnTo>
                <a:lnTo>
                  <a:pt x="613" y="723"/>
                </a:lnTo>
                <a:lnTo>
                  <a:pt x="613" y="723"/>
                </a:lnTo>
                <a:lnTo>
                  <a:pt x="614" y="660"/>
                </a:lnTo>
                <a:lnTo>
                  <a:pt x="616" y="575"/>
                </a:lnTo>
                <a:lnTo>
                  <a:pt x="616" y="575"/>
                </a:lnTo>
                <a:lnTo>
                  <a:pt x="616" y="566"/>
                </a:lnTo>
                <a:lnTo>
                  <a:pt x="614" y="555"/>
                </a:lnTo>
                <a:lnTo>
                  <a:pt x="610" y="538"/>
                </a:lnTo>
                <a:lnTo>
                  <a:pt x="606" y="525"/>
                </a:lnTo>
                <a:lnTo>
                  <a:pt x="605" y="520"/>
                </a:lnTo>
                <a:lnTo>
                  <a:pt x="605" y="520"/>
                </a:lnTo>
                <a:lnTo>
                  <a:pt x="609" y="501"/>
                </a:lnTo>
                <a:lnTo>
                  <a:pt x="612" y="487"/>
                </a:lnTo>
                <a:lnTo>
                  <a:pt x="614" y="477"/>
                </a:lnTo>
                <a:lnTo>
                  <a:pt x="614" y="477"/>
                </a:lnTo>
                <a:lnTo>
                  <a:pt x="627" y="449"/>
                </a:lnTo>
                <a:lnTo>
                  <a:pt x="627" y="449"/>
                </a:lnTo>
                <a:lnTo>
                  <a:pt x="638" y="448"/>
                </a:lnTo>
                <a:lnTo>
                  <a:pt x="649" y="447"/>
                </a:lnTo>
                <a:lnTo>
                  <a:pt x="660" y="447"/>
                </a:lnTo>
                <a:lnTo>
                  <a:pt x="660" y="447"/>
                </a:lnTo>
                <a:lnTo>
                  <a:pt x="671" y="447"/>
                </a:lnTo>
                <a:lnTo>
                  <a:pt x="677" y="447"/>
                </a:lnTo>
                <a:lnTo>
                  <a:pt x="679" y="446"/>
                </a:lnTo>
                <a:lnTo>
                  <a:pt x="682" y="444"/>
                </a:lnTo>
                <a:lnTo>
                  <a:pt x="683" y="440"/>
                </a:lnTo>
                <a:lnTo>
                  <a:pt x="683" y="440"/>
                </a:lnTo>
                <a:lnTo>
                  <a:pt x="689" y="428"/>
                </a:lnTo>
                <a:lnTo>
                  <a:pt x="698" y="409"/>
                </a:lnTo>
                <a:lnTo>
                  <a:pt x="706" y="391"/>
                </a:lnTo>
                <a:lnTo>
                  <a:pt x="710" y="382"/>
                </a:lnTo>
                <a:lnTo>
                  <a:pt x="710" y="382"/>
                </a:lnTo>
                <a:lnTo>
                  <a:pt x="711" y="375"/>
                </a:lnTo>
                <a:lnTo>
                  <a:pt x="712" y="371"/>
                </a:lnTo>
                <a:lnTo>
                  <a:pt x="712" y="371"/>
                </a:lnTo>
                <a:lnTo>
                  <a:pt x="751" y="348"/>
                </a:lnTo>
                <a:lnTo>
                  <a:pt x="796" y="321"/>
                </a:lnTo>
                <a:lnTo>
                  <a:pt x="796" y="321"/>
                </a:lnTo>
                <a:lnTo>
                  <a:pt x="800" y="316"/>
                </a:lnTo>
                <a:lnTo>
                  <a:pt x="805" y="310"/>
                </a:lnTo>
                <a:lnTo>
                  <a:pt x="817" y="296"/>
                </a:lnTo>
                <a:lnTo>
                  <a:pt x="831" y="276"/>
                </a:lnTo>
                <a:lnTo>
                  <a:pt x="841" y="271"/>
                </a:lnTo>
                <a:lnTo>
                  <a:pt x="841" y="271"/>
                </a:lnTo>
                <a:lnTo>
                  <a:pt x="840" y="282"/>
                </a:lnTo>
                <a:lnTo>
                  <a:pt x="840" y="289"/>
                </a:lnTo>
                <a:lnTo>
                  <a:pt x="841" y="291"/>
                </a:lnTo>
                <a:lnTo>
                  <a:pt x="842" y="292"/>
                </a:lnTo>
                <a:lnTo>
                  <a:pt x="842" y="292"/>
                </a:lnTo>
                <a:close/>
                <a:moveTo>
                  <a:pt x="546" y="187"/>
                </a:moveTo>
                <a:lnTo>
                  <a:pt x="546" y="187"/>
                </a:lnTo>
                <a:lnTo>
                  <a:pt x="554" y="164"/>
                </a:lnTo>
                <a:lnTo>
                  <a:pt x="554" y="164"/>
                </a:lnTo>
                <a:lnTo>
                  <a:pt x="561" y="144"/>
                </a:lnTo>
                <a:lnTo>
                  <a:pt x="568" y="146"/>
                </a:lnTo>
                <a:lnTo>
                  <a:pt x="568" y="146"/>
                </a:lnTo>
                <a:lnTo>
                  <a:pt x="567" y="153"/>
                </a:lnTo>
                <a:lnTo>
                  <a:pt x="561" y="171"/>
                </a:lnTo>
                <a:lnTo>
                  <a:pt x="561" y="171"/>
                </a:lnTo>
                <a:lnTo>
                  <a:pt x="559" y="175"/>
                </a:lnTo>
                <a:lnTo>
                  <a:pt x="557" y="179"/>
                </a:lnTo>
                <a:lnTo>
                  <a:pt x="552" y="184"/>
                </a:lnTo>
                <a:lnTo>
                  <a:pt x="547" y="186"/>
                </a:lnTo>
                <a:lnTo>
                  <a:pt x="546" y="187"/>
                </a:lnTo>
                <a:lnTo>
                  <a:pt x="546" y="187"/>
                </a:lnTo>
                <a:close/>
                <a:moveTo>
                  <a:pt x="550" y="131"/>
                </a:moveTo>
                <a:lnTo>
                  <a:pt x="519" y="127"/>
                </a:lnTo>
                <a:lnTo>
                  <a:pt x="519" y="117"/>
                </a:lnTo>
                <a:lnTo>
                  <a:pt x="519" y="117"/>
                </a:lnTo>
                <a:lnTo>
                  <a:pt x="518" y="114"/>
                </a:lnTo>
                <a:lnTo>
                  <a:pt x="517" y="113"/>
                </a:lnTo>
                <a:lnTo>
                  <a:pt x="518" y="100"/>
                </a:lnTo>
                <a:lnTo>
                  <a:pt x="518" y="100"/>
                </a:lnTo>
                <a:lnTo>
                  <a:pt x="535" y="104"/>
                </a:lnTo>
                <a:lnTo>
                  <a:pt x="547" y="106"/>
                </a:lnTo>
                <a:lnTo>
                  <a:pt x="551" y="107"/>
                </a:lnTo>
                <a:lnTo>
                  <a:pt x="553" y="108"/>
                </a:lnTo>
                <a:lnTo>
                  <a:pt x="553" y="108"/>
                </a:lnTo>
                <a:lnTo>
                  <a:pt x="552" y="121"/>
                </a:lnTo>
                <a:lnTo>
                  <a:pt x="550" y="131"/>
                </a:lnTo>
                <a:lnTo>
                  <a:pt x="550" y="131"/>
                </a:lnTo>
                <a:close/>
                <a:moveTo>
                  <a:pt x="563" y="115"/>
                </a:moveTo>
                <a:lnTo>
                  <a:pt x="563" y="115"/>
                </a:lnTo>
                <a:lnTo>
                  <a:pt x="566" y="114"/>
                </a:lnTo>
                <a:lnTo>
                  <a:pt x="568" y="114"/>
                </a:lnTo>
                <a:lnTo>
                  <a:pt x="572" y="115"/>
                </a:lnTo>
                <a:lnTo>
                  <a:pt x="572" y="115"/>
                </a:lnTo>
                <a:lnTo>
                  <a:pt x="576" y="117"/>
                </a:lnTo>
                <a:lnTo>
                  <a:pt x="577" y="120"/>
                </a:lnTo>
                <a:lnTo>
                  <a:pt x="577" y="120"/>
                </a:lnTo>
                <a:lnTo>
                  <a:pt x="578" y="122"/>
                </a:lnTo>
                <a:lnTo>
                  <a:pt x="578" y="124"/>
                </a:lnTo>
                <a:lnTo>
                  <a:pt x="577" y="127"/>
                </a:lnTo>
                <a:lnTo>
                  <a:pt x="577" y="127"/>
                </a:lnTo>
                <a:lnTo>
                  <a:pt x="576" y="132"/>
                </a:lnTo>
                <a:lnTo>
                  <a:pt x="574" y="135"/>
                </a:lnTo>
                <a:lnTo>
                  <a:pt x="572" y="139"/>
                </a:lnTo>
                <a:lnTo>
                  <a:pt x="563" y="137"/>
                </a:lnTo>
                <a:lnTo>
                  <a:pt x="563" y="115"/>
                </a:lnTo>
                <a:close/>
                <a:moveTo>
                  <a:pt x="518" y="152"/>
                </a:moveTo>
                <a:lnTo>
                  <a:pt x="518" y="146"/>
                </a:lnTo>
                <a:lnTo>
                  <a:pt x="518" y="146"/>
                </a:lnTo>
                <a:lnTo>
                  <a:pt x="546" y="150"/>
                </a:lnTo>
                <a:lnTo>
                  <a:pt x="546" y="150"/>
                </a:lnTo>
                <a:lnTo>
                  <a:pt x="548" y="151"/>
                </a:lnTo>
                <a:lnTo>
                  <a:pt x="548" y="153"/>
                </a:lnTo>
                <a:lnTo>
                  <a:pt x="548" y="153"/>
                </a:lnTo>
                <a:lnTo>
                  <a:pt x="548" y="157"/>
                </a:lnTo>
                <a:lnTo>
                  <a:pt x="547" y="159"/>
                </a:lnTo>
                <a:lnTo>
                  <a:pt x="547" y="159"/>
                </a:lnTo>
                <a:lnTo>
                  <a:pt x="518" y="152"/>
                </a:lnTo>
                <a:lnTo>
                  <a:pt x="518" y="152"/>
                </a:lnTo>
                <a:close/>
                <a:moveTo>
                  <a:pt x="547" y="159"/>
                </a:moveTo>
                <a:lnTo>
                  <a:pt x="547" y="159"/>
                </a:lnTo>
                <a:lnTo>
                  <a:pt x="547" y="159"/>
                </a:lnTo>
                <a:close/>
                <a:moveTo>
                  <a:pt x="554" y="1180"/>
                </a:moveTo>
                <a:lnTo>
                  <a:pt x="554" y="1171"/>
                </a:lnTo>
                <a:lnTo>
                  <a:pt x="565" y="1183"/>
                </a:lnTo>
                <a:lnTo>
                  <a:pt x="565" y="1183"/>
                </a:lnTo>
                <a:lnTo>
                  <a:pt x="576" y="1207"/>
                </a:lnTo>
                <a:lnTo>
                  <a:pt x="576" y="1207"/>
                </a:lnTo>
                <a:lnTo>
                  <a:pt x="579" y="1215"/>
                </a:lnTo>
                <a:lnTo>
                  <a:pt x="584" y="1218"/>
                </a:lnTo>
                <a:lnTo>
                  <a:pt x="584" y="1218"/>
                </a:lnTo>
                <a:lnTo>
                  <a:pt x="585" y="1219"/>
                </a:lnTo>
                <a:lnTo>
                  <a:pt x="585" y="1220"/>
                </a:lnTo>
                <a:lnTo>
                  <a:pt x="584" y="1223"/>
                </a:lnTo>
                <a:lnTo>
                  <a:pt x="581" y="1225"/>
                </a:lnTo>
                <a:lnTo>
                  <a:pt x="577" y="1226"/>
                </a:lnTo>
                <a:lnTo>
                  <a:pt x="577" y="1226"/>
                </a:lnTo>
                <a:lnTo>
                  <a:pt x="573" y="1229"/>
                </a:lnTo>
                <a:lnTo>
                  <a:pt x="568" y="1232"/>
                </a:lnTo>
                <a:lnTo>
                  <a:pt x="558" y="1242"/>
                </a:lnTo>
                <a:lnTo>
                  <a:pt x="543" y="1255"/>
                </a:lnTo>
                <a:lnTo>
                  <a:pt x="543" y="1255"/>
                </a:lnTo>
                <a:lnTo>
                  <a:pt x="550" y="1233"/>
                </a:lnTo>
                <a:lnTo>
                  <a:pt x="560" y="1202"/>
                </a:lnTo>
                <a:lnTo>
                  <a:pt x="560" y="1202"/>
                </a:lnTo>
                <a:lnTo>
                  <a:pt x="561" y="1194"/>
                </a:lnTo>
                <a:lnTo>
                  <a:pt x="561" y="1193"/>
                </a:lnTo>
                <a:lnTo>
                  <a:pt x="560" y="1193"/>
                </a:lnTo>
                <a:lnTo>
                  <a:pt x="558" y="1194"/>
                </a:lnTo>
                <a:lnTo>
                  <a:pt x="557" y="1196"/>
                </a:lnTo>
                <a:lnTo>
                  <a:pt x="554" y="118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E1EDD6AB-E280-482B-921A-E65480E490A1}"/>
              </a:ext>
            </a:extLst>
          </p:cNvPr>
          <p:cNvSpPr>
            <a:spLocks noEditPoints="1"/>
          </p:cNvSpPr>
          <p:nvPr/>
        </p:nvSpPr>
        <p:spPr bwMode="auto">
          <a:xfrm>
            <a:off x="6408203" y="4725902"/>
            <a:ext cx="846045" cy="1637042"/>
          </a:xfrm>
          <a:custGeom>
            <a:avLst/>
            <a:gdLst>
              <a:gd name="T0" fmla="*/ 257 w 707"/>
              <a:gd name="T1" fmla="*/ 162 h 1368"/>
              <a:gd name="T2" fmla="*/ 283 w 707"/>
              <a:gd name="T3" fmla="*/ 224 h 1368"/>
              <a:gd name="T4" fmla="*/ 257 w 707"/>
              <a:gd name="T5" fmla="*/ 243 h 1368"/>
              <a:gd name="T6" fmla="*/ 193 w 707"/>
              <a:gd name="T7" fmla="*/ 293 h 1368"/>
              <a:gd name="T8" fmla="*/ 140 w 707"/>
              <a:gd name="T9" fmla="*/ 398 h 1368"/>
              <a:gd name="T10" fmla="*/ 75 w 707"/>
              <a:gd name="T11" fmla="*/ 426 h 1368"/>
              <a:gd name="T12" fmla="*/ 43 w 707"/>
              <a:gd name="T13" fmla="*/ 448 h 1368"/>
              <a:gd name="T14" fmla="*/ 0 w 707"/>
              <a:gd name="T15" fmla="*/ 539 h 1368"/>
              <a:gd name="T16" fmla="*/ 46 w 707"/>
              <a:gd name="T17" fmla="*/ 643 h 1368"/>
              <a:gd name="T18" fmla="*/ 139 w 707"/>
              <a:gd name="T19" fmla="*/ 629 h 1368"/>
              <a:gd name="T20" fmla="*/ 127 w 707"/>
              <a:gd name="T21" fmla="*/ 722 h 1368"/>
              <a:gd name="T22" fmla="*/ 102 w 707"/>
              <a:gd name="T23" fmla="*/ 908 h 1368"/>
              <a:gd name="T24" fmla="*/ 125 w 707"/>
              <a:gd name="T25" fmla="*/ 1016 h 1368"/>
              <a:gd name="T26" fmla="*/ 140 w 707"/>
              <a:gd name="T27" fmla="*/ 1059 h 1368"/>
              <a:gd name="T28" fmla="*/ 188 w 707"/>
              <a:gd name="T29" fmla="*/ 1247 h 1368"/>
              <a:gd name="T30" fmla="*/ 165 w 707"/>
              <a:gd name="T31" fmla="*/ 1295 h 1368"/>
              <a:gd name="T32" fmla="*/ 132 w 707"/>
              <a:gd name="T33" fmla="*/ 1352 h 1368"/>
              <a:gd name="T34" fmla="*/ 194 w 707"/>
              <a:gd name="T35" fmla="*/ 1368 h 1368"/>
              <a:gd name="T36" fmla="*/ 297 w 707"/>
              <a:gd name="T37" fmla="*/ 1332 h 1368"/>
              <a:gd name="T38" fmla="*/ 291 w 707"/>
              <a:gd name="T39" fmla="*/ 1249 h 1368"/>
              <a:gd name="T40" fmla="*/ 368 w 707"/>
              <a:gd name="T41" fmla="*/ 1191 h 1368"/>
              <a:gd name="T42" fmla="*/ 350 w 707"/>
              <a:gd name="T43" fmla="*/ 1103 h 1368"/>
              <a:gd name="T44" fmla="*/ 315 w 707"/>
              <a:gd name="T45" fmla="*/ 1045 h 1368"/>
              <a:gd name="T46" fmla="*/ 246 w 707"/>
              <a:gd name="T47" fmla="*/ 938 h 1368"/>
              <a:gd name="T48" fmla="*/ 350 w 707"/>
              <a:gd name="T49" fmla="*/ 773 h 1368"/>
              <a:gd name="T50" fmla="*/ 371 w 707"/>
              <a:gd name="T51" fmla="*/ 651 h 1368"/>
              <a:gd name="T52" fmla="*/ 359 w 707"/>
              <a:gd name="T53" fmla="*/ 558 h 1368"/>
              <a:gd name="T54" fmla="*/ 374 w 707"/>
              <a:gd name="T55" fmla="*/ 484 h 1368"/>
              <a:gd name="T56" fmla="*/ 429 w 707"/>
              <a:gd name="T57" fmla="*/ 347 h 1368"/>
              <a:gd name="T58" fmla="*/ 441 w 707"/>
              <a:gd name="T59" fmla="*/ 265 h 1368"/>
              <a:gd name="T60" fmla="*/ 484 w 707"/>
              <a:gd name="T61" fmla="*/ 195 h 1368"/>
              <a:gd name="T62" fmla="*/ 491 w 707"/>
              <a:gd name="T63" fmla="*/ 81 h 1368"/>
              <a:gd name="T64" fmla="*/ 494 w 707"/>
              <a:gd name="T65" fmla="*/ 32 h 1368"/>
              <a:gd name="T66" fmla="*/ 468 w 707"/>
              <a:gd name="T67" fmla="*/ 0 h 1368"/>
              <a:gd name="T68" fmla="*/ 435 w 707"/>
              <a:gd name="T69" fmla="*/ 7 h 1368"/>
              <a:gd name="T70" fmla="*/ 425 w 707"/>
              <a:gd name="T71" fmla="*/ 48 h 1368"/>
              <a:gd name="T72" fmla="*/ 437 w 707"/>
              <a:gd name="T73" fmla="*/ 107 h 1368"/>
              <a:gd name="T74" fmla="*/ 384 w 707"/>
              <a:gd name="T75" fmla="*/ 201 h 1368"/>
              <a:gd name="T76" fmla="*/ 402 w 707"/>
              <a:gd name="T77" fmla="*/ 169 h 1368"/>
              <a:gd name="T78" fmla="*/ 411 w 707"/>
              <a:gd name="T79" fmla="*/ 71 h 1368"/>
              <a:gd name="T80" fmla="*/ 365 w 707"/>
              <a:gd name="T81" fmla="*/ 24 h 1368"/>
              <a:gd name="T82" fmla="*/ 298 w 707"/>
              <a:gd name="T83" fmla="*/ 25 h 1368"/>
              <a:gd name="T84" fmla="*/ 263 w 707"/>
              <a:gd name="T85" fmla="*/ 52 h 1368"/>
              <a:gd name="T86" fmla="*/ 526 w 707"/>
              <a:gd name="T87" fmla="*/ 1102 h 1368"/>
              <a:gd name="T88" fmla="*/ 499 w 707"/>
              <a:gd name="T89" fmla="*/ 1128 h 1368"/>
              <a:gd name="T90" fmla="*/ 503 w 707"/>
              <a:gd name="T91" fmla="*/ 1144 h 1368"/>
              <a:gd name="T92" fmla="*/ 529 w 707"/>
              <a:gd name="T93" fmla="*/ 1172 h 1368"/>
              <a:gd name="T94" fmla="*/ 631 w 707"/>
              <a:gd name="T95" fmla="*/ 1201 h 1368"/>
              <a:gd name="T96" fmla="*/ 668 w 707"/>
              <a:gd name="T97" fmla="*/ 1164 h 1368"/>
              <a:gd name="T98" fmla="*/ 707 w 707"/>
              <a:gd name="T99" fmla="*/ 1116 h 1368"/>
              <a:gd name="T100" fmla="*/ 672 w 707"/>
              <a:gd name="T101" fmla="*/ 1107 h 1368"/>
              <a:gd name="T102" fmla="*/ 647 w 707"/>
              <a:gd name="T103" fmla="*/ 1089 h 1368"/>
              <a:gd name="T104" fmla="*/ 635 w 707"/>
              <a:gd name="T105" fmla="*/ 1080 h 1368"/>
              <a:gd name="T106" fmla="*/ 591 w 707"/>
              <a:gd name="T107" fmla="*/ 1070 h 1368"/>
              <a:gd name="T108" fmla="*/ 552 w 707"/>
              <a:gd name="T109" fmla="*/ 1073 h 1368"/>
              <a:gd name="T110" fmla="*/ 541 w 707"/>
              <a:gd name="T111" fmla="*/ 1066 h 1368"/>
              <a:gd name="T112" fmla="*/ 554 w 707"/>
              <a:gd name="T113" fmla="*/ 1077 h 1368"/>
              <a:gd name="T114" fmla="*/ 602 w 707"/>
              <a:gd name="T115" fmla="*/ 1092 h 1368"/>
              <a:gd name="T116" fmla="*/ 565 w 707"/>
              <a:gd name="T117" fmla="*/ 1096 h 1368"/>
              <a:gd name="T118" fmla="*/ 648 w 707"/>
              <a:gd name="T119" fmla="*/ 1178 h 1368"/>
              <a:gd name="T120" fmla="*/ 635 w 707"/>
              <a:gd name="T121" fmla="*/ 1171 h 1368"/>
              <a:gd name="T122" fmla="*/ 654 w 707"/>
              <a:gd name="T123" fmla="*/ 1165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7" h="1368">
                <a:moveTo>
                  <a:pt x="257" y="105"/>
                </a:moveTo>
                <a:lnTo>
                  <a:pt x="257" y="105"/>
                </a:lnTo>
                <a:lnTo>
                  <a:pt x="258" y="114"/>
                </a:lnTo>
                <a:lnTo>
                  <a:pt x="259" y="130"/>
                </a:lnTo>
                <a:lnTo>
                  <a:pt x="259" y="130"/>
                </a:lnTo>
                <a:lnTo>
                  <a:pt x="258" y="140"/>
                </a:lnTo>
                <a:lnTo>
                  <a:pt x="256" y="151"/>
                </a:lnTo>
                <a:lnTo>
                  <a:pt x="256" y="151"/>
                </a:lnTo>
                <a:lnTo>
                  <a:pt x="257" y="162"/>
                </a:lnTo>
                <a:lnTo>
                  <a:pt x="259" y="177"/>
                </a:lnTo>
                <a:lnTo>
                  <a:pt x="264" y="199"/>
                </a:lnTo>
                <a:lnTo>
                  <a:pt x="264" y="199"/>
                </a:lnTo>
                <a:lnTo>
                  <a:pt x="267" y="210"/>
                </a:lnTo>
                <a:lnTo>
                  <a:pt x="270" y="217"/>
                </a:lnTo>
                <a:lnTo>
                  <a:pt x="272" y="221"/>
                </a:lnTo>
                <a:lnTo>
                  <a:pt x="272" y="221"/>
                </a:lnTo>
                <a:lnTo>
                  <a:pt x="277" y="222"/>
                </a:lnTo>
                <a:lnTo>
                  <a:pt x="283" y="224"/>
                </a:lnTo>
                <a:lnTo>
                  <a:pt x="290" y="225"/>
                </a:lnTo>
                <a:lnTo>
                  <a:pt x="290" y="225"/>
                </a:lnTo>
                <a:lnTo>
                  <a:pt x="282" y="228"/>
                </a:lnTo>
                <a:lnTo>
                  <a:pt x="277" y="231"/>
                </a:lnTo>
                <a:lnTo>
                  <a:pt x="275" y="234"/>
                </a:lnTo>
                <a:lnTo>
                  <a:pt x="270" y="242"/>
                </a:lnTo>
                <a:lnTo>
                  <a:pt x="270" y="242"/>
                </a:lnTo>
                <a:lnTo>
                  <a:pt x="266" y="242"/>
                </a:lnTo>
                <a:lnTo>
                  <a:pt x="257" y="243"/>
                </a:lnTo>
                <a:lnTo>
                  <a:pt x="250" y="244"/>
                </a:lnTo>
                <a:lnTo>
                  <a:pt x="242" y="248"/>
                </a:lnTo>
                <a:lnTo>
                  <a:pt x="232" y="251"/>
                </a:lnTo>
                <a:lnTo>
                  <a:pt x="223" y="257"/>
                </a:lnTo>
                <a:lnTo>
                  <a:pt x="223" y="257"/>
                </a:lnTo>
                <a:lnTo>
                  <a:pt x="213" y="264"/>
                </a:lnTo>
                <a:lnTo>
                  <a:pt x="205" y="274"/>
                </a:lnTo>
                <a:lnTo>
                  <a:pt x="198" y="283"/>
                </a:lnTo>
                <a:lnTo>
                  <a:pt x="193" y="293"/>
                </a:lnTo>
                <a:lnTo>
                  <a:pt x="186" y="309"/>
                </a:lnTo>
                <a:lnTo>
                  <a:pt x="184" y="316"/>
                </a:lnTo>
                <a:lnTo>
                  <a:pt x="184" y="316"/>
                </a:lnTo>
                <a:lnTo>
                  <a:pt x="177" y="326"/>
                </a:lnTo>
                <a:lnTo>
                  <a:pt x="170" y="335"/>
                </a:lnTo>
                <a:lnTo>
                  <a:pt x="164" y="347"/>
                </a:lnTo>
                <a:lnTo>
                  <a:pt x="164" y="347"/>
                </a:lnTo>
                <a:lnTo>
                  <a:pt x="150" y="377"/>
                </a:lnTo>
                <a:lnTo>
                  <a:pt x="140" y="398"/>
                </a:lnTo>
                <a:lnTo>
                  <a:pt x="140" y="398"/>
                </a:lnTo>
                <a:lnTo>
                  <a:pt x="126" y="402"/>
                </a:lnTo>
                <a:lnTo>
                  <a:pt x="104" y="409"/>
                </a:lnTo>
                <a:lnTo>
                  <a:pt x="104" y="409"/>
                </a:lnTo>
                <a:lnTo>
                  <a:pt x="88" y="415"/>
                </a:lnTo>
                <a:lnTo>
                  <a:pt x="81" y="419"/>
                </a:lnTo>
                <a:lnTo>
                  <a:pt x="78" y="422"/>
                </a:lnTo>
                <a:lnTo>
                  <a:pt x="75" y="426"/>
                </a:lnTo>
                <a:lnTo>
                  <a:pt x="75" y="426"/>
                </a:lnTo>
                <a:lnTo>
                  <a:pt x="68" y="433"/>
                </a:lnTo>
                <a:lnTo>
                  <a:pt x="63" y="439"/>
                </a:lnTo>
                <a:lnTo>
                  <a:pt x="58" y="442"/>
                </a:lnTo>
                <a:lnTo>
                  <a:pt x="58" y="442"/>
                </a:lnTo>
                <a:lnTo>
                  <a:pt x="56" y="442"/>
                </a:lnTo>
                <a:lnTo>
                  <a:pt x="50" y="442"/>
                </a:lnTo>
                <a:lnTo>
                  <a:pt x="50" y="442"/>
                </a:lnTo>
                <a:lnTo>
                  <a:pt x="48" y="445"/>
                </a:lnTo>
                <a:lnTo>
                  <a:pt x="43" y="448"/>
                </a:lnTo>
                <a:lnTo>
                  <a:pt x="30" y="461"/>
                </a:lnTo>
                <a:lnTo>
                  <a:pt x="17" y="478"/>
                </a:lnTo>
                <a:lnTo>
                  <a:pt x="8" y="493"/>
                </a:lnTo>
                <a:lnTo>
                  <a:pt x="8" y="493"/>
                </a:lnTo>
                <a:lnTo>
                  <a:pt x="5" y="500"/>
                </a:lnTo>
                <a:lnTo>
                  <a:pt x="2" y="508"/>
                </a:lnTo>
                <a:lnTo>
                  <a:pt x="1" y="518"/>
                </a:lnTo>
                <a:lnTo>
                  <a:pt x="0" y="528"/>
                </a:lnTo>
                <a:lnTo>
                  <a:pt x="0" y="539"/>
                </a:lnTo>
                <a:lnTo>
                  <a:pt x="1" y="551"/>
                </a:lnTo>
                <a:lnTo>
                  <a:pt x="2" y="561"/>
                </a:lnTo>
                <a:lnTo>
                  <a:pt x="5" y="571"/>
                </a:lnTo>
                <a:lnTo>
                  <a:pt x="5" y="571"/>
                </a:lnTo>
                <a:lnTo>
                  <a:pt x="9" y="582"/>
                </a:lnTo>
                <a:lnTo>
                  <a:pt x="15" y="594"/>
                </a:lnTo>
                <a:lnTo>
                  <a:pt x="30" y="622"/>
                </a:lnTo>
                <a:lnTo>
                  <a:pt x="38" y="633"/>
                </a:lnTo>
                <a:lnTo>
                  <a:pt x="46" y="643"/>
                </a:lnTo>
                <a:lnTo>
                  <a:pt x="52" y="650"/>
                </a:lnTo>
                <a:lnTo>
                  <a:pt x="54" y="652"/>
                </a:lnTo>
                <a:lnTo>
                  <a:pt x="56" y="653"/>
                </a:lnTo>
                <a:lnTo>
                  <a:pt x="56" y="653"/>
                </a:lnTo>
                <a:lnTo>
                  <a:pt x="61" y="653"/>
                </a:lnTo>
                <a:lnTo>
                  <a:pt x="67" y="652"/>
                </a:lnTo>
                <a:lnTo>
                  <a:pt x="79" y="648"/>
                </a:lnTo>
                <a:lnTo>
                  <a:pt x="93" y="639"/>
                </a:lnTo>
                <a:lnTo>
                  <a:pt x="139" y="629"/>
                </a:lnTo>
                <a:lnTo>
                  <a:pt x="139" y="629"/>
                </a:lnTo>
                <a:lnTo>
                  <a:pt x="145" y="663"/>
                </a:lnTo>
                <a:lnTo>
                  <a:pt x="145" y="663"/>
                </a:lnTo>
                <a:lnTo>
                  <a:pt x="144" y="665"/>
                </a:lnTo>
                <a:lnTo>
                  <a:pt x="140" y="678"/>
                </a:lnTo>
                <a:lnTo>
                  <a:pt x="140" y="678"/>
                </a:lnTo>
                <a:lnTo>
                  <a:pt x="137" y="691"/>
                </a:lnTo>
                <a:lnTo>
                  <a:pt x="132" y="707"/>
                </a:lnTo>
                <a:lnTo>
                  <a:pt x="127" y="722"/>
                </a:lnTo>
                <a:lnTo>
                  <a:pt x="126" y="730"/>
                </a:lnTo>
                <a:lnTo>
                  <a:pt x="125" y="737"/>
                </a:lnTo>
                <a:lnTo>
                  <a:pt x="125" y="737"/>
                </a:lnTo>
                <a:lnTo>
                  <a:pt x="118" y="875"/>
                </a:lnTo>
                <a:lnTo>
                  <a:pt x="118" y="875"/>
                </a:lnTo>
                <a:lnTo>
                  <a:pt x="114" y="881"/>
                </a:lnTo>
                <a:lnTo>
                  <a:pt x="111" y="888"/>
                </a:lnTo>
                <a:lnTo>
                  <a:pt x="106" y="898"/>
                </a:lnTo>
                <a:lnTo>
                  <a:pt x="102" y="908"/>
                </a:lnTo>
                <a:lnTo>
                  <a:pt x="99" y="922"/>
                </a:lnTo>
                <a:lnTo>
                  <a:pt x="98" y="936"/>
                </a:lnTo>
                <a:lnTo>
                  <a:pt x="99" y="953"/>
                </a:lnTo>
                <a:lnTo>
                  <a:pt x="99" y="953"/>
                </a:lnTo>
                <a:lnTo>
                  <a:pt x="101" y="970"/>
                </a:lnTo>
                <a:lnTo>
                  <a:pt x="106" y="984"/>
                </a:lnTo>
                <a:lnTo>
                  <a:pt x="112" y="997"/>
                </a:lnTo>
                <a:lnTo>
                  <a:pt x="119" y="1007"/>
                </a:lnTo>
                <a:lnTo>
                  <a:pt x="125" y="1016"/>
                </a:lnTo>
                <a:lnTo>
                  <a:pt x="129" y="1021"/>
                </a:lnTo>
                <a:lnTo>
                  <a:pt x="134" y="1026"/>
                </a:lnTo>
                <a:lnTo>
                  <a:pt x="134" y="1026"/>
                </a:lnTo>
                <a:lnTo>
                  <a:pt x="133" y="1030"/>
                </a:lnTo>
                <a:lnTo>
                  <a:pt x="132" y="1034"/>
                </a:lnTo>
                <a:lnTo>
                  <a:pt x="133" y="1041"/>
                </a:lnTo>
                <a:lnTo>
                  <a:pt x="133" y="1041"/>
                </a:lnTo>
                <a:lnTo>
                  <a:pt x="138" y="1054"/>
                </a:lnTo>
                <a:lnTo>
                  <a:pt x="140" y="1059"/>
                </a:lnTo>
                <a:lnTo>
                  <a:pt x="140" y="1059"/>
                </a:lnTo>
                <a:lnTo>
                  <a:pt x="158" y="1118"/>
                </a:lnTo>
                <a:lnTo>
                  <a:pt x="171" y="1161"/>
                </a:lnTo>
                <a:lnTo>
                  <a:pt x="178" y="1185"/>
                </a:lnTo>
                <a:lnTo>
                  <a:pt x="178" y="1185"/>
                </a:lnTo>
                <a:lnTo>
                  <a:pt x="184" y="1214"/>
                </a:lnTo>
                <a:lnTo>
                  <a:pt x="187" y="1233"/>
                </a:lnTo>
                <a:lnTo>
                  <a:pt x="187" y="1233"/>
                </a:lnTo>
                <a:lnTo>
                  <a:pt x="188" y="1247"/>
                </a:lnTo>
                <a:lnTo>
                  <a:pt x="188" y="1258"/>
                </a:lnTo>
                <a:lnTo>
                  <a:pt x="188" y="1263"/>
                </a:lnTo>
                <a:lnTo>
                  <a:pt x="187" y="1268"/>
                </a:lnTo>
                <a:lnTo>
                  <a:pt x="187" y="1268"/>
                </a:lnTo>
                <a:lnTo>
                  <a:pt x="184" y="1274"/>
                </a:lnTo>
                <a:lnTo>
                  <a:pt x="178" y="1280"/>
                </a:lnTo>
                <a:lnTo>
                  <a:pt x="172" y="1287"/>
                </a:lnTo>
                <a:lnTo>
                  <a:pt x="165" y="1295"/>
                </a:lnTo>
                <a:lnTo>
                  <a:pt x="165" y="1295"/>
                </a:lnTo>
                <a:lnTo>
                  <a:pt x="154" y="1315"/>
                </a:lnTo>
                <a:lnTo>
                  <a:pt x="148" y="1324"/>
                </a:lnTo>
                <a:lnTo>
                  <a:pt x="148" y="1324"/>
                </a:lnTo>
                <a:lnTo>
                  <a:pt x="145" y="1328"/>
                </a:lnTo>
                <a:lnTo>
                  <a:pt x="138" y="1335"/>
                </a:lnTo>
                <a:lnTo>
                  <a:pt x="134" y="1340"/>
                </a:lnTo>
                <a:lnTo>
                  <a:pt x="132" y="1345"/>
                </a:lnTo>
                <a:lnTo>
                  <a:pt x="131" y="1349"/>
                </a:lnTo>
                <a:lnTo>
                  <a:pt x="132" y="1352"/>
                </a:lnTo>
                <a:lnTo>
                  <a:pt x="133" y="1354"/>
                </a:lnTo>
                <a:lnTo>
                  <a:pt x="133" y="1354"/>
                </a:lnTo>
                <a:lnTo>
                  <a:pt x="138" y="1359"/>
                </a:lnTo>
                <a:lnTo>
                  <a:pt x="146" y="1361"/>
                </a:lnTo>
                <a:lnTo>
                  <a:pt x="154" y="1363"/>
                </a:lnTo>
                <a:lnTo>
                  <a:pt x="165" y="1366"/>
                </a:lnTo>
                <a:lnTo>
                  <a:pt x="183" y="1368"/>
                </a:lnTo>
                <a:lnTo>
                  <a:pt x="194" y="1368"/>
                </a:lnTo>
                <a:lnTo>
                  <a:pt x="194" y="1368"/>
                </a:lnTo>
                <a:lnTo>
                  <a:pt x="207" y="1366"/>
                </a:lnTo>
                <a:lnTo>
                  <a:pt x="230" y="1359"/>
                </a:lnTo>
                <a:lnTo>
                  <a:pt x="256" y="1352"/>
                </a:lnTo>
                <a:lnTo>
                  <a:pt x="266" y="1347"/>
                </a:lnTo>
                <a:lnTo>
                  <a:pt x="276" y="1343"/>
                </a:lnTo>
                <a:lnTo>
                  <a:pt x="276" y="1343"/>
                </a:lnTo>
                <a:lnTo>
                  <a:pt x="288" y="1336"/>
                </a:lnTo>
                <a:lnTo>
                  <a:pt x="295" y="1334"/>
                </a:lnTo>
                <a:lnTo>
                  <a:pt x="297" y="1332"/>
                </a:lnTo>
                <a:lnTo>
                  <a:pt x="298" y="1328"/>
                </a:lnTo>
                <a:lnTo>
                  <a:pt x="298" y="1328"/>
                </a:lnTo>
                <a:lnTo>
                  <a:pt x="296" y="1306"/>
                </a:lnTo>
                <a:lnTo>
                  <a:pt x="293" y="1283"/>
                </a:lnTo>
                <a:lnTo>
                  <a:pt x="293" y="1283"/>
                </a:lnTo>
                <a:lnTo>
                  <a:pt x="290" y="1264"/>
                </a:lnTo>
                <a:lnTo>
                  <a:pt x="288" y="1254"/>
                </a:lnTo>
                <a:lnTo>
                  <a:pt x="288" y="1254"/>
                </a:lnTo>
                <a:lnTo>
                  <a:pt x="291" y="1249"/>
                </a:lnTo>
                <a:lnTo>
                  <a:pt x="298" y="1237"/>
                </a:lnTo>
                <a:lnTo>
                  <a:pt x="309" y="1223"/>
                </a:lnTo>
                <a:lnTo>
                  <a:pt x="315" y="1217"/>
                </a:lnTo>
                <a:lnTo>
                  <a:pt x="321" y="1212"/>
                </a:lnTo>
                <a:lnTo>
                  <a:pt x="321" y="1212"/>
                </a:lnTo>
                <a:lnTo>
                  <a:pt x="333" y="1207"/>
                </a:lnTo>
                <a:lnTo>
                  <a:pt x="348" y="1201"/>
                </a:lnTo>
                <a:lnTo>
                  <a:pt x="362" y="1195"/>
                </a:lnTo>
                <a:lnTo>
                  <a:pt x="368" y="1191"/>
                </a:lnTo>
                <a:lnTo>
                  <a:pt x="371" y="1188"/>
                </a:lnTo>
                <a:lnTo>
                  <a:pt x="371" y="1188"/>
                </a:lnTo>
                <a:lnTo>
                  <a:pt x="377" y="1181"/>
                </a:lnTo>
                <a:lnTo>
                  <a:pt x="381" y="1175"/>
                </a:lnTo>
                <a:lnTo>
                  <a:pt x="383" y="1169"/>
                </a:lnTo>
                <a:lnTo>
                  <a:pt x="359" y="1133"/>
                </a:lnTo>
                <a:lnTo>
                  <a:pt x="359" y="1133"/>
                </a:lnTo>
                <a:lnTo>
                  <a:pt x="355" y="1117"/>
                </a:lnTo>
                <a:lnTo>
                  <a:pt x="350" y="1103"/>
                </a:lnTo>
                <a:lnTo>
                  <a:pt x="348" y="1097"/>
                </a:lnTo>
                <a:lnTo>
                  <a:pt x="344" y="1092"/>
                </a:lnTo>
                <a:lnTo>
                  <a:pt x="344" y="1092"/>
                </a:lnTo>
                <a:lnTo>
                  <a:pt x="337" y="1085"/>
                </a:lnTo>
                <a:lnTo>
                  <a:pt x="331" y="1080"/>
                </a:lnTo>
                <a:lnTo>
                  <a:pt x="326" y="1078"/>
                </a:lnTo>
                <a:lnTo>
                  <a:pt x="326" y="1078"/>
                </a:lnTo>
                <a:lnTo>
                  <a:pt x="322" y="1062"/>
                </a:lnTo>
                <a:lnTo>
                  <a:pt x="315" y="1045"/>
                </a:lnTo>
                <a:lnTo>
                  <a:pt x="308" y="1027"/>
                </a:lnTo>
                <a:lnTo>
                  <a:pt x="308" y="1027"/>
                </a:lnTo>
                <a:lnTo>
                  <a:pt x="303" y="1019"/>
                </a:lnTo>
                <a:lnTo>
                  <a:pt x="297" y="1012"/>
                </a:lnTo>
                <a:lnTo>
                  <a:pt x="286" y="1000"/>
                </a:lnTo>
                <a:lnTo>
                  <a:pt x="278" y="992"/>
                </a:lnTo>
                <a:lnTo>
                  <a:pt x="275" y="990"/>
                </a:lnTo>
                <a:lnTo>
                  <a:pt x="246" y="938"/>
                </a:lnTo>
                <a:lnTo>
                  <a:pt x="246" y="938"/>
                </a:lnTo>
                <a:lnTo>
                  <a:pt x="250" y="932"/>
                </a:lnTo>
                <a:lnTo>
                  <a:pt x="256" y="922"/>
                </a:lnTo>
                <a:lnTo>
                  <a:pt x="256" y="922"/>
                </a:lnTo>
                <a:lnTo>
                  <a:pt x="276" y="887"/>
                </a:lnTo>
                <a:lnTo>
                  <a:pt x="291" y="859"/>
                </a:lnTo>
                <a:lnTo>
                  <a:pt x="305" y="837"/>
                </a:lnTo>
                <a:lnTo>
                  <a:pt x="305" y="837"/>
                </a:lnTo>
                <a:lnTo>
                  <a:pt x="335" y="795"/>
                </a:lnTo>
                <a:lnTo>
                  <a:pt x="350" y="773"/>
                </a:lnTo>
                <a:lnTo>
                  <a:pt x="361" y="756"/>
                </a:lnTo>
                <a:lnTo>
                  <a:pt x="361" y="756"/>
                </a:lnTo>
                <a:lnTo>
                  <a:pt x="368" y="738"/>
                </a:lnTo>
                <a:lnTo>
                  <a:pt x="370" y="731"/>
                </a:lnTo>
                <a:lnTo>
                  <a:pt x="370" y="731"/>
                </a:lnTo>
                <a:lnTo>
                  <a:pt x="375" y="717"/>
                </a:lnTo>
                <a:lnTo>
                  <a:pt x="375" y="717"/>
                </a:lnTo>
                <a:lnTo>
                  <a:pt x="374" y="688"/>
                </a:lnTo>
                <a:lnTo>
                  <a:pt x="371" y="651"/>
                </a:lnTo>
                <a:lnTo>
                  <a:pt x="371" y="651"/>
                </a:lnTo>
                <a:lnTo>
                  <a:pt x="370" y="640"/>
                </a:lnTo>
                <a:lnTo>
                  <a:pt x="367" y="632"/>
                </a:lnTo>
                <a:lnTo>
                  <a:pt x="363" y="623"/>
                </a:lnTo>
                <a:lnTo>
                  <a:pt x="363" y="623"/>
                </a:lnTo>
                <a:lnTo>
                  <a:pt x="362" y="591"/>
                </a:lnTo>
                <a:lnTo>
                  <a:pt x="361" y="570"/>
                </a:lnTo>
                <a:lnTo>
                  <a:pt x="359" y="558"/>
                </a:lnTo>
                <a:lnTo>
                  <a:pt x="359" y="558"/>
                </a:lnTo>
                <a:lnTo>
                  <a:pt x="352" y="550"/>
                </a:lnTo>
                <a:lnTo>
                  <a:pt x="352" y="527"/>
                </a:lnTo>
                <a:lnTo>
                  <a:pt x="352" y="527"/>
                </a:lnTo>
                <a:lnTo>
                  <a:pt x="362" y="523"/>
                </a:lnTo>
                <a:lnTo>
                  <a:pt x="362" y="523"/>
                </a:lnTo>
                <a:lnTo>
                  <a:pt x="363" y="519"/>
                </a:lnTo>
                <a:lnTo>
                  <a:pt x="365" y="514"/>
                </a:lnTo>
                <a:lnTo>
                  <a:pt x="370" y="495"/>
                </a:lnTo>
                <a:lnTo>
                  <a:pt x="374" y="484"/>
                </a:lnTo>
                <a:lnTo>
                  <a:pt x="378" y="469"/>
                </a:lnTo>
                <a:lnTo>
                  <a:pt x="384" y="455"/>
                </a:lnTo>
                <a:lnTo>
                  <a:pt x="392" y="440"/>
                </a:lnTo>
                <a:lnTo>
                  <a:pt x="392" y="440"/>
                </a:lnTo>
                <a:lnTo>
                  <a:pt x="401" y="423"/>
                </a:lnTo>
                <a:lnTo>
                  <a:pt x="409" y="407"/>
                </a:lnTo>
                <a:lnTo>
                  <a:pt x="415" y="389"/>
                </a:lnTo>
                <a:lnTo>
                  <a:pt x="421" y="374"/>
                </a:lnTo>
                <a:lnTo>
                  <a:pt x="429" y="347"/>
                </a:lnTo>
                <a:lnTo>
                  <a:pt x="433" y="333"/>
                </a:lnTo>
                <a:lnTo>
                  <a:pt x="433" y="333"/>
                </a:lnTo>
                <a:lnTo>
                  <a:pt x="434" y="323"/>
                </a:lnTo>
                <a:lnTo>
                  <a:pt x="433" y="310"/>
                </a:lnTo>
                <a:lnTo>
                  <a:pt x="433" y="297"/>
                </a:lnTo>
                <a:lnTo>
                  <a:pt x="434" y="287"/>
                </a:lnTo>
                <a:lnTo>
                  <a:pt x="434" y="287"/>
                </a:lnTo>
                <a:lnTo>
                  <a:pt x="437" y="273"/>
                </a:lnTo>
                <a:lnTo>
                  <a:pt x="441" y="265"/>
                </a:lnTo>
                <a:lnTo>
                  <a:pt x="441" y="265"/>
                </a:lnTo>
                <a:lnTo>
                  <a:pt x="448" y="252"/>
                </a:lnTo>
                <a:lnTo>
                  <a:pt x="454" y="245"/>
                </a:lnTo>
                <a:lnTo>
                  <a:pt x="461" y="237"/>
                </a:lnTo>
                <a:lnTo>
                  <a:pt x="461" y="237"/>
                </a:lnTo>
                <a:lnTo>
                  <a:pt x="468" y="229"/>
                </a:lnTo>
                <a:lnTo>
                  <a:pt x="474" y="221"/>
                </a:lnTo>
                <a:lnTo>
                  <a:pt x="479" y="209"/>
                </a:lnTo>
                <a:lnTo>
                  <a:pt x="484" y="195"/>
                </a:lnTo>
                <a:lnTo>
                  <a:pt x="484" y="195"/>
                </a:lnTo>
                <a:lnTo>
                  <a:pt x="487" y="185"/>
                </a:lnTo>
                <a:lnTo>
                  <a:pt x="488" y="173"/>
                </a:lnTo>
                <a:lnTo>
                  <a:pt x="488" y="149"/>
                </a:lnTo>
                <a:lnTo>
                  <a:pt x="488" y="129"/>
                </a:lnTo>
                <a:lnTo>
                  <a:pt x="487" y="120"/>
                </a:lnTo>
                <a:lnTo>
                  <a:pt x="488" y="104"/>
                </a:lnTo>
                <a:lnTo>
                  <a:pt x="491" y="81"/>
                </a:lnTo>
                <a:lnTo>
                  <a:pt x="491" y="81"/>
                </a:lnTo>
                <a:lnTo>
                  <a:pt x="500" y="73"/>
                </a:lnTo>
                <a:lnTo>
                  <a:pt x="506" y="67"/>
                </a:lnTo>
                <a:lnTo>
                  <a:pt x="507" y="64"/>
                </a:lnTo>
                <a:lnTo>
                  <a:pt x="508" y="61"/>
                </a:lnTo>
                <a:lnTo>
                  <a:pt x="508" y="61"/>
                </a:lnTo>
                <a:lnTo>
                  <a:pt x="507" y="56"/>
                </a:lnTo>
                <a:lnTo>
                  <a:pt x="502" y="46"/>
                </a:lnTo>
                <a:lnTo>
                  <a:pt x="494" y="32"/>
                </a:lnTo>
                <a:lnTo>
                  <a:pt x="494" y="32"/>
                </a:lnTo>
                <a:lnTo>
                  <a:pt x="491" y="27"/>
                </a:lnTo>
                <a:lnTo>
                  <a:pt x="489" y="20"/>
                </a:lnTo>
                <a:lnTo>
                  <a:pt x="486" y="12"/>
                </a:lnTo>
                <a:lnTo>
                  <a:pt x="483" y="10"/>
                </a:lnTo>
                <a:lnTo>
                  <a:pt x="482" y="7"/>
                </a:lnTo>
                <a:lnTo>
                  <a:pt x="482" y="7"/>
                </a:lnTo>
                <a:lnTo>
                  <a:pt x="474" y="2"/>
                </a:lnTo>
                <a:lnTo>
                  <a:pt x="470" y="0"/>
                </a:lnTo>
                <a:lnTo>
                  <a:pt x="468" y="0"/>
                </a:lnTo>
                <a:lnTo>
                  <a:pt x="468" y="0"/>
                </a:lnTo>
                <a:lnTo>
                  <a:pt x="466" y="1"/>
                </a:lnTo>
                <a:lnTo>
                  <a:pt x="464" y="2"/>
                </a:lnTo>
                <a:lnTo>
                  <a:pt x="463" y="5"/>
                </a:lnTo>
                <a:lnTo>
                  <a:pt x="463" y="5"/>
                </a:lnTo>
                <a:lnTo>
                  <a:pt x="458" y="4"/>
                </a:lnTo>
                <a:lnTo>
                  <a:pt x="448" y="4"/>
                </a:lnTo>
                <a:lnTo>
                  <a:pt x="441" y="5"/>
                </a:lnTo>
                <a:lnTo>
                  <a:pt x="435" y="7"/>
                </a:lnTo>
                <a:lnTo>
                  <a:pt x="429" y="11"/>
                </a:lnTo>
                <a:lnTo>
                  <a:pt x="424" y="17"/>
                </a:lnTo>
                <a:lnTo>
                  <a:pt x="424" y="17"/>
                </a:lnTo>
                <a:lnTo>
                  <a:pt x="422" y="24"/>
                </a:lnTo>
                <a:lnTo>
                  <a:pt x="421" y="30"/>
                </a:lnTo>
                <a:lnTo>
                  <a:pt x="421" y="35"/>
                </a:lnTo>
                <a:lnTo>
                  <a:pt x="421" y="40"/>
                </a:lnTo>
                <a:lnTo>
                  <a:pt x="424" y="46"/>
                </a:lnTo>
                <a:lnTo>
                  <a:pt x="425" y="48"/>
                </a:lnTo>
                <a:lnTo>
                  <a:pt x="425" y="48"/>
                </a:lnTo>
                <a:lnTo>
                  <a:pt x="427" y="59"/>
                </a:lnTo>
                <a:lnTo>
                  <a:pt x="429" y="68"/>
                </a:lnTo>
                <a:lnTo>
                  <a:pt x="431" y="76"/>
                </a:lnTo>
                <a:lnTo>
                  <a:pt x="431" y="76"/>
                </a:lnTo>
                <a:lnTo>
                  <a:pt x="441" y="96"/>
                </a:lnTo>
                <a:lnTo>
                  <a:pt x="441" y="96"/>
                </a:lnTo>
                <a:lnTo>
                  <a:pt x="440" y="102"/>
                </a:lnTo>
                <a:lnTo>
                  <a:pt x="437" y="107"/>
                </a:lnTo>
                <a:lnTo>
                  <a:pt x="437" y="107"/>
                </a:lnTo>
                <a:lnTo>
                  <a:pt x="433" y="112"/>
                </a:lnTo>
                <a:lnTo>
                  <a:pt x="395" y="201"/>
                </a:lnTo>
                <a:lnTo>
                  <a:pt x="395" y="201"/>
                </a:lnTo>
                <a:lnTo>
                  <a:pt x="390" y="202"/>
                </a:lnTo>
                <a:lnTo>
                  <a:pt x="385" y="202"/>
                </a:lnTo>
                <a:lnTo>
                  <a:pt x="384" y="202"/>
                </a:lnTo>
                <a:lnTo>
                  <a:pt x="384" y="201"/>
                </a:lnTo>
                <a:lnTo>
                  <a:pt x="384" y="201"/>
                </a:lnTo>
                <a:lnTo>
                  <a:pt x="384" y="197"/>
                </a:lnTo>
                <a:lnTo>
                  <a:pt x="384" y="195"/>
                </a:lnTo>
                <a:lnTo>
                  <a:pt x="384" y="195"/>
                </a:lnTo>
                <a:lnTo>
                  <a:pt x="397" y="170"/>
                </a:lnTo>
                <a:lnTo>
                  <a:pt x="397" y="170"/>
                </a:lnTo>
                <a:lnTo>
                  <a:pt x="400" y="170"/>
                </a:lnTo>
                <a:lnTo>
                  <a:pt x="401" y="170"/>
                </a:lnTo>
                <a:lnTo>
                  <a:pt x="402" y="169"/>
                </a:lnTo>
                <a:lnTo>
                  <a:pt x="402" y="169"/>
                </a:lnTo>
                <a:lnTo>
                  <a:pt x="405" y="156"/>
                </a:lnTo>
                <a:lnTo>
                  <a:pt x="409" y="138"/>
                </a:lnTo>
                <a:lnTo>
                  <a:pt x="409" y="138"/>
                </a:lnTo>
                <a:lnTo>
                  <a:pt x="410" y="130"/>
                </a:lnTo>
                <a:lnTo>
                  <a:pt x="411" y="118"/>
                </a:lnTo>
                <a:lnTo>
                  <a:pt x="411" y="104"/>
                </a:lnTo>
                <a:lnTo>
                  <a:pt x="411" y="104"/>
                </a:lnTo>
                <a:lnTo>
                  <a:pt x="412" y="85"/>
                </a:lnTo>
                <a:lnTo>
                  <a:pt x="411" y="71"/>
                </a:lnTo>
                <a:lnTo>
                  <a:pt x="410" y="63"/>
                </a:lnTo>
                <a:lnTo>
                  <a:pt x="410" y="63"/>
                </a:lnTo>
                <a:lnTo>
                  <a:pt x="408" y="59"/>
                </a:lnTo>
                <a:lnTo>
                  <a:pt x="403" y="52"/>
                </a:lnTo>
                <a:lnTo>
                  <a:pt x="396" y="45"/>
                </a:lnTo>
                <a:lnTo>
                  <a:pt x="385" y="37"/>
                </a:lnTo>
                <a:lnTo>
                  <a:pt x="385" y="37"/>
                </a:lnTo>
                <a:lnTo>
                  <a:pt x="375" y="30"/>
                </a:lnTo>
                <a:lnTo>
                  <a:pt x="365" y="24"/>
                </a:lnTo>
                <a:lnTo>
                  <a:pt x="356" y="21"/>
                </a:lnTo>
                <a:lnTo>
                  <a:pt x="346" y="20"/>
                </a:lnTo>
                <a:lnTo>
                  <a:pt x="346" y="20"/>
                </a:lnTo>
                <a:lnTo>
                  <a:pt x="329" y="20"/>
                </a:lnTo>
                <a:lnTo>
                  <a:pt x="323" y="21"/>
                </a:lnTo>
                <a:lnTo>
                  <a:pt x="323" y="21"/>
                </a:lnTo>
                <a:lnTo>
                  <a:pt x="315" y="21"/>
                </a:lnTo>
                <a:lnTo>
                  <a:pt x="306" y="22"/>
                </a:lnTo>
                <a:lnTo>
                  <a:pt x="298" y="25"/>
                </a:lnTo>
                <a:lnTo>
                  <a:pt x="298" y="25"/>
                </a:lnTo>
                <a:lnTo>
                  <a:pt x="289" y="30"/>
                </a:lnTo>
                <a:lnTo>
                  <a:pt x="282" y="35"/>
                </a:lnTo>
                <a:lnTo>
                  <a:pt x="275" y="43"/>
                </a:lnTo>
                <a:lnTo>
                  <a:pt x="275" y="43"/>
                </a:lnTo>
                <a:lnTo>
                  <a:pt x="270" y="45"/>
                </a:lnTo>
                <a:lnTo>
                  <a:pt x="266" y="47"/>
                </a:lnTo>
                <a:lnTo>
                  <a:pt x="263" y="52"/>
                </a:lnTo>
                <a:lnTo>
                  <a:pt x="263" y="52"/>
                </a:lnTo>
                <a:lnTo>
                  <a:pt x="259" y="61"/>
                </a:lnTo>
                <a:lnTo>
                  <a:pt x="254" y="76"/>
                </a:lnTo>
                <a:lnTo>
                  <a:pt x="251" y="90"/>
                </a:lnTo>
                <a:lnTo>
                  <a:pt x="250" y="94"/>
                </a:lnTo>
                <a:lnTo>
                  <a:pt x="250" y="97"/>
                </a:lnTo>
                <a:lnTo>
                  <a:pt x="250" y="97"/>
                </a:lnTo>
                <a:lnTo>
                  <a:pt x="257" y="105"/>
                </a:lnTo>
                <a:lnTo>
                  <a:pt x="257" y="105"/>
                </a:lnTo>
                <a:close/>
                <a:moveTo>
                  <a:pt x="526" y="1102"/>
                </a:moveTo>
                <a:lnTo>
                  <a:pt x="500" y="1111"/>
                </a:lnTo>
                <a:lnTo>
                  <a:pt x="497" y="1116"/>
                </a:lnTo>
                <a:lnTo>
                  <a:pt x="497" y="1116"/>
                </a:lnTo>
                <a:lnTo>
                  <a:pt x="494" y="1116"/>
                </a:lnTo>
                <a:lnTo>
                  <a:pt x="493" y="1117"/>
                </a:lnTo>
                <a:lnTo>
                  <a:pt x="493" y="1119"/>
                </a:lnTo>
                <a:lnTo>
                  <a:pt x="493" y="1119"/>
                </a:lnTo>
                <a:lnTo>
                  <a:pt x="495" y="1124"/>
                </a:lnTo>
                <a:lnTo>
                  <a:pt x="499" y="1128"/>
                </a:lnTo>
                <a:lnTo>
                  <a:pt x="503" y="1131"/>
                </a:lnTo>
                <a:lnTo>
                  <a:pt x="503" y="1131"/>
                </a:lnTo>
                <a:lnTo>
                  <a:pt x="504" y="1131"/>
                </a:lnTo>
                <a:lnTo>
                  <a:pt x="506" y="1131"/>
                </a:lnTo>
                <a:lnTo>
                  <a:pt x="506" y="1133"/>
                </a:lnTo>
                <a:lnTo>
                  <a:pt x="506" y="1136"/>
                </a:lnTo>
                <a:lnTo>
                  <a:pt x="506" y="1136"/>
                </a:lnTo>
                <a:lnTo>
                  <a:pt x="503" y="1142"/>
                </a:lnTo>
                <a:lnTo>
                  <a:pt x="503" y="1144"/>
                </a:lnTo>
                <a:lnTo>
                  <a:pt x="506" y="1146"/>
                </a:lnTo>
                <a:lnTo>
                  <a:pt x="506" y="1146"/>
                </a:lnTo>
                <a:lnTo>
                  <a:pt x="510" y="1150"/>
                </a:lnTo>
                <a:lnTo>
                  <a:pt x="514" y="1150"/>
                </a:lnTo>
                <a:lnTo>
                  <a:pt x="514" y="1150"/>
                </a:lnTo>
                <a:lnTo>
                  <a:pt x="519" y="1159"/>
                </a:lnTo>
                <a:lnTo>
                  <a:pt x="523" y="1166"/>
                </a:lnTo>
                <a:lnTo>
                  <a:pt x="529" y="1172"/>
                </a:lnTo>
                <a:lnTo>
                  <a:pt x="529" y="1172"/>
                </a:lnTo>
                <a:lnTo>
                  <a:pt x="539" y="1179"/>
                </a:lnTo>
                <a:lnTo>
                  <a:pt x="555" y="1188"/>
                </a:lnTo>
                <a:lnTo>
                  <a:pt x="555" y="1188"/>
                </a:lnTo>
                <a:lnTo>
                  <a:pt x="568" y="1194"/>
                </a:lnTo>
                <a:lnTo>
                  <a:pt x="582" y="1198"/>
                </a:lnTo>
                <a:lnTo>
                  <a:pt x="599" y="1201"/>
                </a:lnTo>
                <a:lnTo>
                  <a:pt x="615" y="1202"/>
                </a:lnTo>
                <a:lnTo>
                  <a:pt x="615" y="1202"/>
                </a:lnTo>
                <a:lnTo>
                  <a:pt x="631" y="1201"/>
                </a:lnTo>
                <a:lnTo>
                  <a:pt x="642" y="1199"/>
                </a:lnTo>
                <a:lnTo>
                  <a:pt x="651" y="1197"/>
                </a:lnTo>
                <a:lnTo>
                  <a:pt x="653" y="1195"/>
                </a:lnTo>
                <a:lnTo>
                  <a:pt x="654" y="1194"/>
                </a:lnTo>
                <a:lnTo>
                  <a:pt x="654" y="1194"/>
                </a:lnTo>
                <a:lnTo>
                  <a:pt x="660" y="1184"/>
                </a:lnTo>
                <a:lnTo>
                  <a:pt x="664" y="1177"/>
                </a:lnTo>
                <a:lnTo>
                  <a:pt x="664" y="1177"/>
                </a:lnTo>
                <a:lnTo>
                  <a:pt x="668" y="1164"/>
                </a:lnTo>
                <a:lnTo>
                  <a:pt x="675" y="1151"/>
                </a:lnTo>
                <a:lnTo>
                  <a:pt x="675" y="1151"/>
                </a:lnTo>
                <a:lnTo>
                  <a:pt x="691" y="1126"/>
                </a:lnTo>
                <a:lnTo>
                  <a:pt x="691" y="1126"/>
                </a:lnTo>
                <a:lnTo>
                  <a:pt x="694" y="1124"/>
                </a:lnTo>
                <a:lnTo>
                  <a:pt x="700" y="1120"/>
                </a:lnTo>
                <a:lnTo>
                  <a:pt x="705" y="1118"/>
                </a:lnTo>
                <a:lnTo>
                  <a:pt x="707" y="1116"/>
                </a:lnTo>
                <a:lnTo>
                  <a:pt x="707" y="1116"/>
                </a:lnTo>
                <a:lnTo>
                  <a:pt x="707" y="1116"/>
                </a:lnTo>
                <a:lnTo>
                  <a:pt x="707" y="1113"/>
                </a:lnTo>
                <a:lnTo>
                  <a:pt x="707" y="1112"/>
                </a:lnTo>
                <a:lnTo>
                  <a:pt x="704" y="1111"/>
                </a:lnTo>
                <a:lnTo>
                  <a:pt x="698" y="1110"/>
                </a:lnTo>
                <a:lnTo>
                  <a:pt x="698" y="1110"/>
                </a:lnTo>
                <a:lnTo>
                  <a:pt x="681" y="1107"/>
                </a:lnTo>
                <a:lnTo>
                  <a:pt x="672" y="1107"/>
                </a:lnTo>
                <a:lnTo>
                  <a:pt x="672" y="1107"/>
                </a:lnTo>
                <a:lnTo>
                  <a:pt x="667" y="1107"/>
                </a:lnTo>
                <a:lnTo>
                  <a:pt x="664" y="1109"/>
                </a:lnTo>
                <a:lnTo>
                  <a:pt x="664" y="1109"/>
                </a:lnTo>
                <a:lnTo>
                  <a:pt x="655" y="1109"/>
                </a:lnTo>
                <a:lnTo>
                  <a:pt x="646" y="1109"/>
                </a:lnTo>
                <a:lnTo>
                  <a:pt x="646" y="1096"/>
                </a:lnTo>
                <a:lnTo>
                  <a:pt x="646" y="1096"/>
                </a:lnTo>
                <a:lnTo>
                  <a:pt x="647" y="1092"/>
                </a:lnTo>
                <a:lnTo>
                  <a:pt x="647" y="1089"/>
                </a:lnTo>
                <a:lnTo>
                  <a:pt x="647" y="1086"/>
                </a:lnTo>
                <a:lnTo>
                  <a:pt x="647" y="1086"/>
                </a:lnTo>
                <a:lnTo>
                  <a:pt x="647" y="1082"/>
                </a:lnTo>
                <a:lnTo>
                  <a:pt x="646" y="1082"/>
                </a:lnTo>
                <a:lnTo>
                  <a:pt x="644" y="1080"/>
                </a:lnTo>
                <a:lnTo>
                  <a:pt x="644" y="1080"/>
                </a:lnTo>
                <a:lnTo>
                  <a:pt x="639" y="1080"/>
                </a:lnTo>
                <a:lnTo>
                  <a:pt x="635" y="1080"/>
                </a:lnTo>
                <a:lnTo>
                  <a:pt x="635" y="1080"/>
                </a:lnTo>
                <a:lnTo>
                  <a:pt x="632" y="1082"/>
                </a:lnTo>
                <a:lnTo>
                  <a:pt x="629" y="1082"/>
                </a:lnTo>
                <a:lnTo>
                  <a:pt x="629" y="1082"/>
                </a:lnTo>
                <a:lnTo>
                  <a:pt x="621" y="1086"/>
                </a:lnTo>
                <a:lnTo>
                  <a:pt x="614" y="1090"/>
                </a:lnTo>
                <a:lnTo>
                  <a:pt x="614" y="1090"/>
                </a:lnTo>
                <a:lnTo>
                  <a:pt x="605" y="1082"/>
                </a:lnTo>
                <a:lnTo>
                  <a:pt x="596" y="1074"/>
                </a:lnTo>
                <a:lnTo>
                  <a:pt x="591" y="1070"/>
                </a:lnTo>
                <a:lnTo>
                  <a:pt x="591" y="1070"/>
                </a:lnTo>
                <a:lnTo>
                  <a:pt x="583" y="1065"/>
                </a:lnTo>
                <a:lnTo>
                  <a:pt x="580" y="1065"/>
                </a:lnTo>
                <a:lnTo>
                  <a:pt x="575" y="1065"/>
                </a:lnTo>
                <a:lnTo>
                  <a:pt x="575" y="1065"/>
                </a:lnTo>
                <a:lnTo>
                  <a:pt x="568" y="1067"/>
                </a:lnTo>
                <a:lnTo>
                  <a:pt x="561" y="1070"/>
                </a:lnTo>
                <a:lnTo>
                  <a:pt x="552" y="1073"/>
                </a:lnTo>
                <a:lnTo>
                  <a:pt x="552" y="1073"/>
                </a:lnTo>
                <a:lnTo>
                  <a:pt x="548" y="1077"/>
                </a:lnTo>
                <a:lnTo>
                  <a:pt x="543" y="1083"/>
                </a:lnTo>
                <a:lnTo>
                  <a:pt x="539" y="1090"/>
                </a:lnTo>
                <a:lnTo>
                  <a:pt x="534" y="1092"/>
                </a:lnTo>
                <a:lnTo>
                  <a:pt x="543" y="1070"/>
                </a:lnTo>
                <a:lnTo>
                  <a:pt x="543" y="1070"/>
                </a:lnTo>
                <a:lnTo>
                  <a:pt x="542" y="1069"/>
                </a:lnTo>
                <a:lnTo>
                  <a:pt x="541" y="1066"/>
                </a:lnTo>
                <a:lnTo>
                  <a:pt x="541" y="1066"/>
                </a:lnTo>
                <a:lnTo>
                  <a:pt x="540" y="1066"/>
                </a:lnTo>
                <a:lnTo>
                  <a:pt x="539" y="1067"/>
                </a:lnTo>
                <a:lnTo>
                  <a:pt x="537" y="1070"/>
                </a:lnTo>
                <a:lnTo>
                  <a:pt x="526" y="1102"/>
                </a:lnTo>
                <a:close/>
                <a:moveTo>
                  <a:pt x="548" y="1085"/>
                </a:moveTo>
                <a:lnTo>
                  <a:pt x="548" y="1085"/>
                </a:lnTo>
                <a:lnTo>
                  <a:pt x="550" y="1082"/>
                </a:lnTo>
                <a:lnTo>
                  <a:pt x="552" y="1079"/>
                </a:lnTo>
                <a:lnTo>
                  <a:pt x="554" y="1077"/>
                </a:lnTo>
                <a:lnTo>
                  <a:pt x="554" y="1077"/>
                </a:lnTo>
                <a:lnTo>
                  <a:pt x="560" y="1073"/>
                </a:lnTo>
                <a:lnTo>
                  <a:pt x="570" y="1071"/>
                </a:lnTo>
                <a:lnTo>
                  <a:pt x="583" y="1067"/>
                </a:lnTo>
                <a:lnTo>
                  <a:pt x="589" y="1074"/>
                </a:lnTo>
                <a:lnTo>
                  <a:pt x="589" y="1074"/>
                </a:lnTo>
                <a:lnTo>
                  <a:pt x="595" y="1083"/>
                </a:lnTo>
                <a:lnTo>
                  <a:pt x="602" y="1092"/>
                </a:lnTo>
                <a:lnTo>
                  <a:pt x="602" y="1092"/>
                </a:lnTo>
                <a:lnTo>
                  <a:pt x="604" y="1096"/>
                </a:lnTo>
                <a:lnTo>
                  <a:pt x="605" y="1100"/>
                </a:lnTo>
                <a:lnTo>
                  <a:pt x="595" y="1100"/>
                </a:lnTo>
                <a:lnTo>
                  <a:pt x="595" y="1100"/>
                </a:lnTo>
                <a:lnTo>
                  <a:pt x="572" y="1102"/>
                </a:lnTo>
                <a:lnTo>
                  <a:pt x="572" y="1102"/>
                </a:lnTo>
                <a:lnTo>
                  <a:pt x="570" y="1100"/>
                </a:lnTo>
                <a:lnTo>
                  <a:pt x="565" y="1096"/>
                </a:lnTo>
                <a:lnTo>
                  <a:pt x="565" y="1096"/>
                </a:lnTo>
                <a:lnTo>
                  <a:pt x="560" y="1092"/>
                </a:lnTo>
                <a:lnTo>
                  <a:pt x="555" y="1089"/>
                </a:lnTo>
                <a:lnTo>
                  <a:pt x="548" y="1085"/>
                </a:lnTo>
                <a:lnTo>
                  <a:pt x="548" y="1085"/>
                </a:lnTo>
                <a:close/>
                <a:moveTo>
                  <a:pt x="644" y="1163"/>
                </a:moveTo>
                <a:lnTo>
                  <a:pt x="651" y="1164"/>
                </a:lnTo>
                <a:lnTo>
                  <a:pt x="651" y="1164"/>
                </a:lnTo>
                <a:lnTo>
                  <a:pt x="648" y="1178"/>
                </a:lnTo>
                <a:lnTo>
                  <a:pt x="648" y="1178"/>
                </a:lnTo>
                <a:lnTo>
                  <a:pt x="646" y="1179"/>
                </a:lnTo>
                <a:lnTo>
                  <a:pt x="641" y="1182"/>
                </a:lnTo>
                <a:lnTo>
                  <a:pt x="632" y="1185"/>
                </a:lnTo>
                <a:lnTo>
                  <a:pt x="632" y="1185"/>
                </a:lnTo>
                <a:lnTo>
                  <a:pt x="616" y="1188"/>
                </a:lnTo>
                <a:lnTo>
                  <a:pt x="616" y="1188"/>
                </a:lnTo>
                <a:lnTo>
                  <a:pt x="626" y="1179"/>
                </a:lnTo>
                <a:lnTo>
                  <a:pt x="626" y="1179"/>
                </a:lnTo>
                <a:lnTo>
                  <a:pt x="635" y="1171"/>
                </a:lnTo>
                <a:lnTo>
                  <a:pt x="644" y="1163"/>
                </a:lnTo>
                <a:lnTo>
                  <a:pt x="644" y="1163"/>
                </a:lnTo>
                <a:close/>
                <a:moveTo>
                  <a:pt x="654" y="1161"/>
                </a:moveTo>
                <a:lnTo>
                  <a:pt x="654" y="1161"/>
                </a:lnTo>
                <a:lnTo>
                  <a:pt x="661" y="1158"/>
                </a:lnTo>
                <a:lnTo>
                  <a:pt x="667" y="1156"/>
                </a:lnTo>
                <a:lnTo>
                  <a:pt x="654" y="1170"/>
                </a:lnTo>
                <a:lnTo>
                  <a:pt x="654" y="1170"/>
                </a:lnTo>
                <a:lnTo>
                  <a:pt x="654" y="1165"/>
                </a:lnTo>
                <a:lnTo>
                  <a:pt x="654" y="1161"/>
                </a:lnTo>
                <a:lnTo>
                  <a:pt x="654" y="11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2E08D8D3-6F98-4F05-B525-27444EAE643D}"/>
              </a:ext>
            </a:extLst>
          </p:cNvPr>
          <p:cNvSpPr>
            <a:spLocks noEditPoints="1"/>
          </p:cNvSpPr>
          <p:nvPr/>
        </p:nvSpPr>
        <p:spPr bwMode="auto">
          <a:xfrm>
            <a:off x="8126098" y="4725902"/>
            <a:ext cx="869365" cy="1637042"/>
          </a:xfrm>
          <a:custGeom>
            <a:avLst/>
            <a:gdLst>
              <a:gd name="T0" fmla="*/ 279 w 607"/>
              <a:gd name="T1" fmla="*/ 391 h 1143"/>
              <a:gd name="T2" fmla="*/ 269 w 607"/>
              <a:gd name="T3" fmla="*/ 434 h 1143"/>
              <a:gd name="T4" fmla="*/ 243 w 607"/>
              <a:gd name="T5" fmla="*/ 577 h 1143"/>
              <a:gd name="T6" fmla="*/ 266 w 607"/>
              <a:gd name="T7" fmla="*/ 653 h 1143"/>
              <a:gd name="T8" fmla="*/ 219 w 607"/>
              <a:gd name="T9" fmla="*/ 881 h 1143"/>
              <a:gd name="T10" fmla="*/ 172 w 607"/>
              <a:gd name="T11" fmla="*/ 1070 h 1143"/>
              <a:gd name="T12" fmla="*/ 169 w 607"/>
              <a:gd name="T13" fmla="*/ 1138 h 1143"/>
              <a:gd name="T14" fmla="*/ 320 w 607"/>
              <a:gd name="T15" fmla="*/ 1136 h 1143"/>
              <a:gd name="T16" fmla="*/ 349 w 607"/>
              <a:gd name="T17" fmla="*/ 1109 h 1143"/>
              <a:gd name="T18" fmla="*/ 318 w 607"/>
              <a:gd name="T19" fmla="*/ 1090 h 1143"/>
              <a:gd name="T20" fmla="*/ 263 w 607"/>
              <a:gd name="T21" fmla="*/ 1068 h 1143"/>
              <a:gd name="T22" fmla="*/ 294 w 607"/>
              <a:gd name="T23" fmla="*/ 1008 h 1143"/>
              <a:gd name="T24" fmla="*/ 333 w 607"/>
              <a:gd name="T25" fmla="*/ 910 h 1143"/>
              <a:gd name="T26" fmla="*/ 363 w 607"/>
              <a:gd name="T27" fmla="*/ 864 h 1143"/>
              <a:gd name="T28" fmla="*/ 378 w 607"/>
              <a:gd name="T29" fmla="*/ 792 h 1143"/>
              <a:gd name="T30" fmla="*/ 375 w 607"/>
              <a:gd name="T31" fmla="*/ 748 h 1143"/>
              <a:gd name="T32" fmla="*/ 414 w 607"/>
              <a:gd name="T33" fmla="*/ 750 h 1143"/>
              <a:gd name="T34" fmla="*/ 406 w 607"/>
              <a:gd name="T35" fmla="*/ 829 h 1143"/>
              <a:gd name="T36" fmla="*/ 405 w 607"/>
              <a:gd name="T37" fmla="*/ 986 h 1143"/>
              <a:gd name="T38" fmla="*/ 390 w 607"/>
              <a:gd name="T39" fmla="*/ 1077 h 1143"/>
              <a:gd name="T40" fmla="*/ 493 w 607"/>
              <a:gd name="T41" fmla="*/ 1109 h 1143"/>
              <a:gd name="T42" fmla="*/ 592 w 607"/>
              <a:gd name="T43" fmla="*/ 1112 h 1143"/>
              <a:gd name="T44" fmla="*/ 569 w 607"/>
              <a:gd name="T45" fmla="*/ 1061 h 1143"/>
              <a:gd name="T46" fmla="*/ 535 w 607"/>
              <a:gd name="T47" fmla="*/ 1038 h 1143"/>
              <a:gd name="T48" fmla="*/ 502 w 607"/>
              <a:gd name="T49" fmla="*/ 950 h 1143"/>
              <a:gd name="T50" fmla="*/ 522 w 607"/>
              <a:gd name="T51" fmla="*/ 819 h 1143"/>
              <a:gd name="T52" fmla="*/ 527 w 607"/>
              <a:gd name="T53" fmla="*/ 768 h 1143"/>
              <a:gd name="T54" fmla="*/ 508 w 607"/>
              <a:gd name="T55" fmla="*/ 675 h 1143"/>
              <a:gd name="T56" fmla="*/ 447 w 607"/>
              <a:gd name="T57" fmla="*/ 536 h 1143"/>
              <a:gd name="T58" fmla="*/ 490 w 607"/>
              <a:gd name="T59" fmla="*/ 340 h 1143"/>
              <a:gd name="T60" fmla="*/ 588 w 607"/>
              <a:gd name="T61" fmla="*/ 352 h 1143"/>
              <a:gd name="T62" fmla="*/ 601 w 607"/>
              <a:gd name="T63" fmla="*/ 209 h 1143"/>
              <a:gd name="T64" fmla="*/ 605 w 607"/>
              <a:gd name="T65" fmla="*/ 132 h 1143"/>
              <a:gd name="T66" fmla="*/ 580 w 607"/>
              <a:gd name="T67" fmla="*/ 94 h 1143"/>
              <a:gd name="T68" fmla="*/ 553 w 607"/>
              <a:gd name="T69" fmla="*/ 35 h 1143"/>
              <a:gd name="T70" fmla="*/ 534 w 607"/>
              <a:gd name="T71" fmla="*/ 44 h 1143"/>
              <a:gd name="T72" fmla="*/ 491 w 607"/>
              <a:gd name="T73" fmla="*/ 9 h 1143"/>
              <a:gd name="T74" fmla="*/ 432 w 607"/>
              <a:gd name="T75" fmla="*/ 2 h 1143"/>
              <a:gd name="T76" fmla="*/ 384 w 607"/>
              <a:gd name="T77" fmla="*/ 10 h 1143"/>
              <a:gd name="T78" fmla="*/ 390 w 607"/>
              <a:gd name="T79" fmla="*/ 31 h 1143"/>
              <a:gd name="T80" fmla="*/ 382 w 607"/>
              <a:gd name="T81" fmla="*/ 106 h 1143"/>
              <a:gd name="T82" fmla="*/ 297 w 607"/>
              <a:gd name="T83" fmla="*/ 145 h 1143"/>
              <a:gd name="T84" fmla="*/ 244 w 607"/>
              <a:gd name="T85" fmla="*/ 203 h 1143"/>
              <a:gd name="T86" fmla="*/ 213 w 607"/>
              <a:gd name="T87" fmla="*/ 272 h 1143"/>
              <a:gd name="T88" fmla="*/ 123 w 607"/>
              <a:gd name="T89" fmla="*/ 460 h 1143"/>
              <a:gd name="T90" fmla="*/ 22 w 607"/>
              <a:gd name="T91" fmla="*/ 524 h 1143"/>
              <a:gd name="T92" fmla="*/ 2 w 607"/>
              <a:gd name="T93" fmla="*/ 622 h 1143"/>
              <a:gd name="T94" fmla="*/ 29 w 607"/>
              <a:gd name="T95" fmla="*/ 668 h 1143"/>
              <a:gd name="T96" fmla="*/ 122 w 607"/>
              <a:gd name="T97" fmla="*/ 670 h 1143"/>
              <a:gd name="T98" fmla="*/ 145 w 607"/>
              <a:gd name="T99" fmla="*/ 543 h 1143"/>
              <a:gd name="T100" fmla="*/ 200 w 607"/>
              <a:gd name="T101" fmla="*/ 417 h 1143"/>
              <a:gd name="T102" fmla="*/ 557 w 607"/>
              <a:gd name="T103" fmla="*/ 239 h 1143"/>
              <a:gd name="T104" fmla="*/ 527 w 607"/>
              <a:gd name="T105" fmla="*/ 269 h 1143"/>
              <a:gd name="T106" fmla="*/ 497 w 607"/>
              <a:gd name="T107" fmla="*/ 209 h 1143"/>
              <a:gd name="T108" fmla="*/ 536 w 607"/>
              <a:gd name="T109" fmla="*/ 110 h 1143"/>
              <a:gd name="T110" fmla="*/ 536 w 607"/>
              <a:gd name="T111" fmla="*/ 110 h 1143"/>
              <a:gd name="T112" fmla="*/ 516 w 607"/>
              <a:gd name="T113" fmla="*/ 128 h 1143"/>
              <a:gd name="T114" fmla="*/ 517 w 607"/>
              <a:gd name="T115" fmla="*/ 161 h 1143"/>
              <a:gd name="T116" fmla="*/ 500 w 607"/>
              <a:gd name="T117" fmla="*/ 165 h 1143"/>
              <a:gd name="T118" fmla="*/ 520 w 607"/>
              <a:gd name="T119" fmla="*/ 182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7" h="1143">
                <a:moveTo>
                  <a:pt x="263" y="345"/>
                </a:moveTo>
                <a:lnTo>
                  <a:pt x="263" y="345"/>
                </a:lnTo>
                <a:lnTo>
                  <a:pt x="266" y="364"/>
                </a:lnTo>
                <a:lnTo>
                  <a:pt x="270" y="378"/>
                </a:lnTo>
                <a:lnTo>
                  <a:pt x="271" y="382"/>
                </a:lnTo>
                <a:lnTo>
                  <a:pt x="273" y="385"/>
                </a:lnTo>
                <a:lnTo>
                  <a:pt x="273" y="385"/>
                </a:lnTo>
                <a:lnTo>
                  <a:pt x="276" y="386"/>
                </a:lnTo>
                <a:lnTo>
                  <a:pt x="278" y="387"/>
                </a:lnTo>
                <a:lnTo>
                  <a:pt x="279" y="391"/>
                </a:lnTo>
                <a:lnTo>
                  <a:pt x="278" y="397"/>
                </a:lnTo>
                <a:lnTo>
                  <a:pt x="278" y="397"/>
                </a:lnTo>
                <a:lnTo>
                  <a:pt x="274" y="407"/>
                </a:lnTo>
                <a:lnTo>
                  <a:pt x="274" y="410"/>
                </a:lnTo>
                <a:lnTo>
                  <a:pt x="274" y="410"/>
                </a:lnTo>
                <a:lnTo>
                  <a:pt x="273" y="412"/>
                </a:lnTo>
                <a:lnTo>
                  <a:pt x="271" y="415"/>
                </a:lnTo>
                <a:lnTo>
                  <a:pt x="270" y="423"/>
                </a:lnTo>
                <a:lnTo>
                  <a:pt x="270" y="423"/>
                </a:lnTo>
                <a:lnTo>
                  <a:pt x="269" y="434"/>
                </a:lnTo>
                <a:lnTo>
                  <a:pt x="267" y="439"/>
                </a:lnTo>
                <a:lnTo>
                  <a:pt x="265" y="448"/>
                </a:lnTo>
                <a:lnTo>
                  <a:pt x="265" y="448"/>
                </a:lnTo>
                <a:lnTo>
                  <a:pt x="256" y="480"/>
                </a:lnTo>
                <a:lnTo>
                  <a:pt x="247" y="513"/>
                </a:lnTo>
                <a:lnTo>
                  <a:pt x="247" y="513"/>
                </a:lnTo>
                <a:lnTo>
                  <a:pt x="245" y="529"/>
                </a:lnTo>
                <a:lnTo>
                  <a:pt x="243" y="548"/>
                </a:lnTo>
                <a:lnTo>
                  <a:pt x="241" y="568"/>
                </a:lnTo>
                <a:lnTo>
                  <a:pt x="243" y="577"/>
                </a:lnTo>
                <a:lnTo>
                  <a:pt x="244" y="585"/>
                </a:lnTo>
                <a:lnTo>
                  <a:pt x="244" y="585"/>
                </a:lnTo>
                <a:lnTo>
                  <a:pt x="250" y="601"/>
                </a:lnTo>
                <a:lnTo>
                  <a:pt x="256" y="615"/>
                </a:lnTo>
                <a:lnTo>
                  <a:pt x="263" y="634"/>
                </a:lnTo>
                <a:lnTo>
                  <a:pt x="263" y="634"/>
                </a:lnTo>
                <a:lnTo>
                  <a:pt x="264" y="635"/>
                </a:lnTo>
                <a:lnTo>
                  <a:pt x="265" y="637"/>
                </a:lnTo>
                <a:lnTo>
                  <a:pt x="266" y="642"/>
                </a:lnTo>
                <a:lnTo>
                  <a:pt x="266" y="653"/>
                </a:lnTo>
                <a:lnTo>
                  <a:pt x="266" y="653"/>
                </a:lnTo>
                <a:lnTo>
                  <a:pt x="261" y="710"/>
                </a:lnTo>
                <a:lnTo>
                  <a:pt x="258" y="746"/>
                </a:lnTo>
                <a:lnTo>
                  <a:pt x="256" y="769"/>
                </a:lnTo>
                <a:lnTo>
                  <a:pt x="256" y="769"/>
                </a:lnTo>
                <a:lnTo>
                  <a:pt x="250" y="796"/>
                </a:lnTo>
                <a:lnTo>
                  <a:pt x="243" y="821"/>
                </a:lnTo>
                <a:lnTo>
                  <a:pt x="243" y="821"/>
                </a:lnTo>
                <a:lnTo>
                  <a:pt x="233" y="845"/>
                </a:lnTo>
                <a:lnTo>
                  <a:pt x="219" y="881"/>
                </a:lnTo>
                <a:lnTo>
                  <a:pt x="204" y="917"/>
                </a:lnTo>
                <a:lnTo>
                  <a:pt x="195" y="938"/>
                </a:lnTo>
                <a:lnTo>
                  <a:pt x="195" y="938"/>
                </a:lnTo>
                <a:lnTo>
                  <a:pt x="193" y="958"/>
                </a:lnTo>
                <a:lnTo>
                  <a:pt x="190" y="990"/>
                </a:lnTo>
                <a:lnTo>
                  <a:pt x="186" y="1022"/>
                </a:lnTo>
                <a:lnTo>
                  <a:pt x="184" y="1033"/>
                </a:lnTo>
                <a:lnTo>
                  <a:pt x="181" y="1042"/>
                </a:lnTo>
                <a:lnTo>
                  <a:pt x="181" y="1042"/>
                </a:lnTo>
                <a:lnTo>
                  <a:pt x="172" y="1070"/>
                </a:lnTo>
                <a:lnTo>
                  <a:pt x="168" y="1083"/>
                </a:lnTo>
                <a:lnTo>
                  <a:pt x="167" y="1092"/>
                </a:lnTo>
                <a:lnTo>
                  <a:pt x="167" y="1092"/>
                </a:lnTo>
                <a:lnTo>
                  <a:pt x="166" y="1102"/>
                </a:lnTo>
                <a:lnTo>
                  <a:pt x="165" y="1114"/>
                </a:lnTo>
                <a:lnTo>
                  <a:pt x="164" y="1125"/>
                </a:lnTo>
                <a:lnTo>
                  <a:pt x="165" y="1131"/>
                </a:lnTo>
                <a:lnTo>
                  <a:pt x="167" y="1136"/>
                </a:lnTo>
                <a:lnTo>
                  <a:pt x="167" y="1136"/>
                </a:lnTo>
                <a:lnTo>
                  <a:pt x="169" y="1138"/>
                </a:lnTo>
                <a:lnTo>
                  <a:pt x="172" y="1140"/>
                </a:lnTo>
                <a:lnTo>
                  <a:pt x="181" y="1142"/>
                </a:lnTo>
                <a:lnTo>
                  <a:pt x="192" y="1143"/>
                </a:lnTo>
                <a:lnTo>
                  <a:pt x="205" y="1143"/>
                </a:lnTo>
                <a:lnTo>
                  <a:pt x="232" y="1143"/>
                </a:lnTo>
                <a:lnTo>
                  <a:pt x="251" y="1142"/>
                </a:lnTo>
                <a:lnTo>
                  <a:pt x="251" y="1142"/>
                </a:lnTo>
                <a:lnTo>
                  <a:pt x="286" y="1140"/>
                </a:lnTo>
                <a:lnTo>
                  <a:pt x="320" y="1136"/>
                </a:lnTo>
                <a:lnTo>
                  <a:pt x="320" y="1136"/>
                </a:lnTo>
                <a:lnTo>
                  <a:pt x="332" y="1134"/>
                </a:lnTo>
                <a:lnTo>
                  <a:pt x="344" y="1131"/>
                </a:lnTo>
                <a:lnTo>
                  <a:pt x="349" y="1129"/>
                </a:lnTo>
                <a:lnTo>
                  <a:pt x="352" y="1127"/>
                </a:lnTo>
                <a:lnTo>
                  <a:pt x="355" y="1124"/>
                </a:lnTo>
                <a:lnTo>
                  <a:pt x="356" y="1122"/>
                </a:lnTo>
                <a:lnTo>
                  <a:pt x="356" y="1122"/>
                </a:lnTo>
                <a:lnTo>
                  <a:pt x="356" y="1118"/>
                </a:lnTo>
                <a:lnTo>
                  <a:pt x="353" y="1115"/>
                </a:lnTo>
                <a:lnTo>
                  <a:pt x="349" y="1109"/>
                </a:lnTo>
                <a:lnTo>
                  <a:pt x="343" y="1104"/>
                </a:lnTo>
                <a:lnTo>
                  <a:pt x="338" y="1101"/>
                </a:lnTo>
                <a:lnTo>
                  <a:pt x="338" y="1101"/>
                </a:lnTo>
                <a:lnTo>
                  <a:pt x="335" y="1101"/>
                </a:lnTo>
                <a:lnTo>
                  <a:pt x="330" y="1101"/>
                </a:lnTo>
                <a:lnTo>
                  <a:pt x="326" y="1100"/>
                </a:lnTo>
                <a:lnTo>
                  <a:pt x="324" y="1100"/>
                </a:lnTo>
                <a:lnTo>
                  <a:pt x="324" y="1100"/>
                </a:lnTo>
                <a:lnTo>
                  <a:pt x="322" y="1094"/>
                </a:lnTo>
                <a:lnTo>
                  <a:pt x="318" y="1090"/>
                </a:lnTo>
                <a:lnTo>
                  <a:pt x="312" y="1087"/>
                </a:lnTo>
                <a:lnTo>
                  <a:pt x="312" y="1087"/>
                </a:lnTo>
                <a:lnTo>
                  <a:pt x="300" y="1081"/>
                </a:lnTo>
                <a:lnTo>
                  <a:pt x="294" y="1077"/>
                </a:lnTo>
                <a:lnTo>
                  <a:pt x="289" y="1076"/>
                </a:lnTo>
                <a:lnTo>
                  <a:pt x="289" y="1076"/>
                </a:lnTo>
                <a:lnTo>
                  <a:pt x="276" y="1072"/>
                </a:lnTo>
                <a:lnTo>
                  <a:pt x="267" y="1072"/>
                </a:lnTo>
                <a:lnTo>
                  <a:pt x="267" y="1072"/>
                </a:lnTo>
                <a:lnTo>
                  <a:pt x="263" y="1068"/>
                </a:lnTo>
                <a:lnTo>
                  <a:pt x="259" y="1064"/>
                </a:lnTo>
                <a:lnTo>
                  <a:pt x="259" y="1062"/>
                </a:lnTo>
                <a:lnTo>
                  <a:pt x="258" y="1059"/>
                </a:lnTo>
                <a:lnTo>
                  <a:pt x="258" y="1059"/>
                </a:lnTo>
                <a:lnTo>
                  <a:pt x="260" y="1054"/>
                </a:lnTo>
                <a:lnTo>
                  <a:pt x="265" y="1046"/>
                </a:lnTo>
                <a:lnTo>
                  <a:pt x="274" y="1033"/>
                </a:lnTo>
                <a:lnTo>
                  <a:pt x="274" y="1033"/>
                </a:lnTo>
                <a:lnTo>
                  <a:pt x="281" y="1024"/>
                </a:lnTo>
                <a:lnTo>
                  <a:pt x="294" y="1008"/>
                </a:lnTo>
                <a:lnTo>
                  <a:pt x="302" y="996"/>
                </a:lnTo>
                <a:lnTo>
                  <a:pt x="307" y="984"/>
                </a:lnTo>
                <a:lnTo>
                  <a:pt x="315" y="971"/>
                </a:lnTo>
                <a:lnTo>
                  <a:pt x="319" y="957"/>
                </a:lnTo>
                <a:lnTo>
                  <a:pt x="319" y="957"/>
                </a:lnTo>
                <a:lnTo>
                  <a:pt x="325" y="934"/>
                </a:lnTo>
                <a:lnTo>
                  <a:pt x="329" y="920"/>
                </a:lnTo>
                <a:lnTo>
                  <a:pt x="331" y="913"/>
                </a:lnTo>
                <a:lnTo>
                  <a:pt x="333" y="910"/>
                </a:lnTo>
                <a:lnTo>
                  <a:pt x="333" y="910"/>
                </a:lnTo>
                <a:lnTo>
                  <a:pt x="337" y="908"/>
                </a:lnTo>
                <a:lnTo>
                  <a:pt x="339" y="908"/>
                </a:lnTo>
                <a:lnTo>
                  <a:pt x="342" y="907"/>
                </a:lnTo>
                <a:lnTo>
                  <a:pt x="342" y="906"/>
                </a:lnTo>
                <a:lnTo>
                  <a:pt x="343" y="898"/>
                </a:lnTo>
                <a:lnTo>
                  <a:pt x="343" y="875"/>
                </a:lnTo>
                <a:lnTo>
                  <a:pt x="343" y="875"/>
                </a:lnTo>
                <a:lnTo>
                  <a:pt x="346" y="874"/>
                </a:lnTo>
                <a:lnTo>
                  <a:pt x="353" y="870"/>
                </a:lnTo>
                <a:lnTo>
                  <a:pt x="363" y="864"/>
                </a:lnTo>
                <a:lnTo>
                  <a:pt x="366" y="859"/>
                </a:lnTo>
                <a:lnTo>
                  <a:pt x="369" y="853"/>
                </a:lnTo>
                <a:lnTo>
                  <a:pt x="369" y="853"/>
                </a:lnTo>
                <a:lnTo>
                  <a:pt x="371" y="847"/>
                </a:lnTo>
                <a:lnTo>
                  <a:pt x="372" y="839"/>
                </a:lnTo>
                <a:lnTo>
                  <a:pt x="375" y="819"/>
                </a:lnTo>
                <a:lnTo>
                  <a:pt x="377" y="793"/>
                </a:lnTo>
                <a:lnTo>
                  <a:pt x="377" y="793"/>
                </a:lnTo>
                <a:lnTo>
                  <a:pt x="377" y="792"/>
                </a:lnTo>
                <a:lnTo>
                  <a:pt x="378" y="792"/>
                </a:lnTo>
                <a:lnTo>
                  <a:pt x="381" y="792"/>
                </a:lnTo>
                <a:lnTo>
                  <a:pt x="382" y="791"/>
                </a:lnTo>
                <a:lnTo>
                  <a:pt x="382" y="789"/>
                </a:lnTo>
                <a:lnTo>
                  <a:pt x="383" y="780"/>
                </a:lnTo>
                <a:lnTo>
                  <a:pt x="383" y="780"/>
                </a:lnTo>
                <a:lnTo>
                  <a:pt x="382" y="768"/>
                </a:lnTo>
                <a:lnTo>
                  <a:pt x="379" y="759"/>
                </a:lnTo>
                <a:lnTo>
                  <a:pt x="377" y="752"/>
                </a:lnTo>
                <a:lnTo>
                  <a:pt x="375" y="748"/>
                </a:lnTo>
                <a:lnTo>
                  <a:pt x="375" y="748"/>
                </a:lnTo>
                <a:lnTo>
                  <a:pt x="376" y="743"/>
                </a:lnTo>
                <a:lnTo>
                  <a:pt x="379" y="733"/>
                </a:lnTo>
                <a:lnTo>
                  <a:pt x="382" y="722"/>
                </a:lnTo>
                <a:lnTo>
                  <a:pt x="383" y="715"/>
                </a:lnTo>
                <a:lnTo>
                  <a:pt x="383" y="715"/>
                </a:lnTo>
                <a:lnTo>
                  <a:pt x="383" y="714"/>
                </a:lnTo>
                <a:lnTo>
                  <a:pt x="384" y="715"/>
                </a:lnTo>
                <a:lnTo>
                  <a:pt x="389" y="719"/>
                </a:lnTo>
                <a:lnTo>
                  <a:pt x="401" y="733"/>
                </a:lnTo>
                <a:lnTo>
                  <a:pt x="414" y="750"/>
                </a:lnTo>
                <a:lnTo>
                  <a:pt x="417" y="759"/>
                </a:lnTo>
                <a:lnTo>
                  <a:pt x="418" y="765"/>
                </a:lnTo>
                <a:lnTo>
                  <a:pt x="418" y="765"/>
                </a:lnTo>
                <a:lnTo>
                  <a:pt x="418" y="774"/>
                </a:lnTo>
                <a:lnTo>
                  <a:pt x="419" y="785"/>
                </a:lnTo>
                <a:lnTo>
                  <a:pt x="419" y="795"/>
                </a:lnTo>
                <a:lnTo>
                  <a:pt x="418" y="803"/>
                </a:lnTo>
                <a:lnTo>
                  <a:pt x="418" y="803"/>
                </a:lnTo>
                <a:lnTo>
                  <a:pt x="414" y="814"/>
                </a:lnTo>
                <a:lnTo>
                  <a:pt x="406" y="829"/>
                </a:lnTo>
                <a:lnTo>
                  <a:pt x="399" y="847"/>
                </a:lnTo>
                <a:lnTo>
                  <a:pt x="396" y="855"/>
                </a:lnTo>
                <a:lnTo>
                  <a:pt x="395" y="864"/>
                </a:lnTo>
                <a:lnTo>
                  <a:pt x="395" y="864"/>
                </a:lnTo>
                <a:lnTo>
                  <a:pt x="394" y="873"/>
                </a:lnTo>
                <a:lnTo>
                  <a:pt x="395" y="888"/>
                </a:lnTo>
                <a:lnTo>
                  <a:pt x="398" y="924"/>
                </a:lnTo>
                <a:lnTo>
                  <a:pt x="405" y="973"/>
                </a:lnTo>
                <a:lnTo>
                  <a:pt x="405" y="973"/>
                </a:lnTo>
                <a:lnTo>
                  <a:pt x="405" y="986"/>
                </a:lnTo>
                <a:lnTo>
                  <a:pt x="404" y="996"/>
                </a:lnTo>
                <a:lnTo>
                  <a:pt x="402" y="1005"/>
                </a:lnTo>
                <a:lnTo>
                  <a:pt x="402" y="1005"/>
                </a:lnTo>
                <a:lnTo>
                  <a:pt x="399" y="1017"/>
                </a:lnTo>
                <a:lnTo>
                  <a:pt x="398" y="1032"/>
                </a:lnTo>
                <a:lnTo>
                  <a:pt x="396" y="1046"/>
                </a:lnTo>
                <a:lnTo>
                  <a:pt x="395" y="1058"/>
                </a:lnTo>
                <a:lnTo>
                  <a:pt x="395" y="1058"/>
                </a:lnTo>
                <a:lnTo>
                  <a:pt x="392" y="1068"/>
                </a:lnTo>
                <a:lnTo>
                  <a:pt x="390" y="1077"/>
                </a:lnTo>
                <a:lnTo>
                  <a:pt x="390" y="1081"/>
                </a:lnTo>
                <a:lnTo>
                  <a:pt x="391" y="1084"/>
                </a:lnTo>
                <a:lnTo>
                  <a:pt x="392" y="1087"/>
                </a:lnTo>
                <a:lnTo>
                  <a:pt x="395" y="1088"/>
                </a:lnTo>
                <a:lnTo>
                  <a:pt x="395" y="1088"/>
                </a:lnTo>
                <a:lnTo>
                  <a:pt x="422" y="1095"/>
                </a:lnTo>
                <a:lnTo>
                  <a:pt x="452" y="1103"/>
                </a:lnTo>
                <a:lnTo>
                  <a:pt x="452" y="1103"/>
                </a:lnTo>
                <a:lnTo>
                  <a:pt x="468" y="1105"/>
                </a:lnTo>
                <a:lnTo>
                  <a:pt x="493" y="1109"/>
                </a:lnTo>
                <a:lnTo>
                  <a:pt x="518" y="1112"/>
                </a:lnTo>
                <a:lnTo>
                  <a:pt x="536" y="1114"/>
                </a:lnTo>
                <a:lnTo>
                  <a:pt x="536" y="1114"/>
                </a:lnTo>
                <a:lnTo>
                  <a:pt x="550" y="1115"/>
                </a:lnTo>
                <a:lnTo>
                  <a:pt x="568" y="1116"/>
                </a:lnTo>
                <a:lnTo>
                  <a:pt x="575" y="1117"/>
                </a:lnTo>
                <a:lnTo>
                  <a:pt x="582" y="1116"/>
                </a:lnTo>
                <a:lnTo>
                  <a:pt x="588" y="1115"/>
                </a:lnTo>
                <a:lnTo>
                  <a:pt x="590" y="1114"/>
                </a:lnTo>
                <a:lnTo>
                  <a:pt x="592" y="1112"/>
                </a:lnTo>
                <a:lnTo>
                  <a:pt x="592" y="1112"/>
                </a:lnTo>
                <a:lnTo>
                  <a:pt x="592" y="1108"/>
                </a:lnTo>
                <a:lnTo>
                  <a:pt x="592" y="1102"/>
                </a:lnTo>
                <a:lnTo>
                  <a:pt x="588" y="1090"/>
                </a:lnTo>
                <a:lnTo>
                  <a:pt x="583" y="1079"/>
                </a:lnTo>
                <a:lnTo>
                  <a:pt x="581" y="1076"/>
                </a:lnTo>
                <a:lnTo>
                  <a:pt x="581" y="1076"/>
                </a:lnTo>
                <a:lnTo>
                  <a:pt x="577" y="1070"/>
                </a:lnTo>
                <a:lnTo>
                  <a:pt x="573" y="1065"/>
                </a:lnTo>
                <a:lnTo>
                  <a:pt x="569" y="1061"/>
                </a:lnTo>
                <a:lnTo>
                  <a:pt x="569" y="1061"/>
                </a:lnTo>
                <a:lnTo>
                  <a:pt x="563" y="1058"/>
                </a:lnTo>
                <a:lnTo>
                  <a:pt x="555" y="1056"/>
                </a:lnTo>
                <a:lnTo>
                  <a:pt x="547" y="1055"/>
                </a:lnTo>
                <a:lnTo>
                  <a:pt x="547" y="1055"/>
                </a:lnTo>
                <a:lnTo>
                  <a:pt x="547" y="1055"/>
                </a:lnTo>
                <a:lnTo>
                  <a:pt x="547" y="1054"/>
                </a:lnTo>
                <a:lnTo>
                  <a:pt x="544" y="1049"/>
                </a:lnTo>
                <a:lnTo>
                  <a:pt x="535" y="1038"/>
                </a:lnTo>
                <a:lnTo>
                  <a:pt x="535" y="1038"/>
                </a:lnTo>
                <a:lnTo>
                  <a:pt x="528" y="1032"/>
                </a:lnTo>
                <a:lnTo>
                  <a:pt x="520" y="1028"/>
                </a:lnTo>
                <a:lnTo>
                  <a:pt x="503" y="1018"/>
                </a:lnTo>
                <a:lnTo>
                  <a:pt x="489" y="1012"/>
                </a:lnTo>
                <a:lnTo>
                  <a:pt x="485" y="1010"/>
                </a:lnTo>
                <a:lnTo>
                  <a:pt x="484" y="1009"/>
                </a:lnTo>
                <a:lnTo>
                  <a:pt x="484" y="1009"/>
                </a:lnTo>
                <a:lnTo>
                  <a:pt x="487" y="998"/>
                </a:lnTo>
                <a:lnTo>
                  <a:pt x="495" y="977"/>
                </a:lnTo>
                <a:lnTo>
                  <a:pt x="502" y="950"/>
                </a:lnTo>
                <a:lnTo>
                  <a:pt x="504" y="937"/>
                </a:lnTo>
                <a:lnTo>
                  <a:pt x="504" y="924"/>
                </a:lnTo>
                <a:lnTo>
                  <a:pt x="504" y="924"/>
                </a:lnTo>
                <a:lnTo>
                  <a:pt x="506" y="911"/>
                </a:lnTo>
                <a:lnTo>
                  <a:pt x="507" y="895"/>
                </a:lnTo>
                <a:lnTo>
                  <a:pt x="511" y="864"/>
                </a:lnTo>
                <a:lnTo>
                  <a:pt x="517" y="828"/>
                </a:lnTo>
                <a:lnTo>
                  <a:pt x="517" y="828"/>
                </a:lnTo>
                <a:lnTo>
                  <a:pt x="521" y="824"/>
                </a:lnTo>
                <a:lnTo>
                  <a:pt x="522" y="819"/>
                </a:lnTo>
                <a:lnTo>
                  <a:pt x="522" y="814"/>
                </a:lnTo>
                <a:lnTo>
                  <a:pt x="522" y="814"/>
                </a:lnTo>
                <a:lnTo>
                  <a:pt x="521" y="809"/>
                </a:lnTo>
                <a:lnTo>
                  <a:pt x="518" y="805"/>
                </a:lnTo>
                <a:lnTo>
                  <a:pt x="517" y="801"/>
                </a:lnTo>
                <a:lnTo>
                  <a:pt x="517" y="794"/>
                </a:lnTo>
                <a:lnTo>
                  <a:pt x="517" y="794"/>
                </a:lnTo>
                <a:lnTo>
                  <a:pt x="520" y="786"/>
                </a:lnTo>
                <a:lnTo>
                  <a:pt x="523" y="776"/>
                </a:lnTo>
                <a:lnTo>
                  <a:pt x="527" y="768"/>
                </a:lnTo>
                <a:lnTo>
                  <a:pt x="529" y="760"/>
                </a:lnTo>
                <a:lnTo>
                  <a:pt x="529" y="760"/>
                </a:lnTo>
                <a:lnTo>
                  <a:pt x="530" y="748"/>
                </a:lnTo>
                <a:lnTo>
                  <a:pt x="531" y="735"/>
                </a:lnTo>
                <a:lnTo>
                  <a:pt x="531" y="723"/>
                </a:lnTo>
                <a:lnTo>
                  <a:pt x="530" y="716"/>
                </a:lnTo>
                <a:lnTo>
                  <a:pt x="530" y="716"/>
                </a:lnTo>
                <a:lnTo>
                  <a:pt x="520" y="696"/>
                </a:lnTo>
                <a:lnTo>
                  <a:pt x="513" y="682"/>
                </a:lnTo>
                <a:lnTo>
                  <a:pt x="508" y="675"/>
                </a:lnTo>
                <a:lnTo>
                  <a:pt x="508" y="675"/>
                </a:lnTo>
                <a:lnTo>
                  <a:pt x="502" y="671"/>
                </a:lnTo>
                <a:lnTo>
                  <a:pt x="493" y="669"/>
                </a:lnTo>
                <a:lnTo>
                  <a:pt x="484" y="667"/>
                </a:lnTo>
                <a:lnTo>
                  <a:pt x="481" y="665"/>
                </a:lnTo>
                <a:lnTo>
                  <a:pt x="437" y="581"/>
                </a:lnTo>
                <a:lnTo>
                  <a:pt x="437" y="550"/>
                </a:lnTo>
                <a:lnTo>
                  <a:pt x="437" y="550"/>
                </a:lnTo>
                <a:lnTo>
                  <a:pt x="439" y="549"/>
                </a:lnTo>
                <a:lnTo>
                  <a:pt x="447" y="536"/>
                </a:lnTo>
                <a:lnTo>
                  <a:pt x="447" y="536"/>
                </a:lnTo>
                <a:lnTo>
                  <a:pt x="451" y="525"/>
                </a:lnTo>
                <a:lnTo>
                  <a:pt x="456" y="507"/>
                </a:lnTo>
                <a:lnTo>
                  <a:pt x="465" y="460"/>
                </a:lnTo>
                <a:lnTo>
                  <a:pt x="475" y="415"/>
                </a:lnTo>
                <a:lnTo>
                  <a:pt x="477" y="394"/>
                </a:lnTo>
                <a:lnTo>
                  <a:pt x="477" y="394"/>
                </a:lnTo>
                <a:lnTo>
                  <a:pt x="480" y="384"/>
                </a:lnTo>
                <a:lnTo>
                  <a:pt x="483" y="366"/>
                </a:lnTo>
                <a:lnTo>
                  <a:pt x="490" y="340"/>
                </a:lnTo>
                <a:lnTo>
                  <a:pt x="490" y="340"/>
                </a:lnTo>
                <a:lnTo>
                  <a:pt x="522" y="352"/>
                </a:lnTo>
                <a:lnTo>
                  <a:pt x="546" y="360"/>
                </a:lnTo>
                <a:lnTo>
                  <a:pt x="561" y="365"/>
                </a:lnTo>
                <a:lnTo>
                  <a:pt x="561" y="365"/>
                </a:lnTo>
                <a:lnTo>
                  <a:pt x="564" y="365"/>
                </a:lnTo>
                <a:lnTo>
                  <a:pt x="568" y="365"/>
                </a:lnTo>
                <a:lnTo>
                  <a:pt x="575" y="361"/>
                </a:lnTo>
                <a:lnTo>
                  <a:pt x="582" y="358"/>
                </a:lnTo>
                <a:lnTo>
                  <a:pt x="588" y="352"/>
                </a:lnTo>
                <a:lnTo>
                  <a:pt x="588" y="352"/>
                </a:lnTo>
                <a:lnTo>
                  <a:pt x="590" y="347"/>
                </a:lnTo>
                <a:lnTo>
                  <a:pt x="593" y="338"/>
                </a:lnTo>
                <a:lnTo>
                  <a:pt x="596" y="309"/>
                </a:lnTo>
                <a:lnTo>
                  <a:pt x="600" y="281"/>
                </a:lnTo>
                <a:lnTo>
                  <a:pt x="601" y="265"/>
                </a:lnTo>
                <a:lnTo>
                  <a:pt x="601" y="265"/>
                </a:lnTo>
                <a:lnTo>
                  <a:pt x="601" y="235"/>
                </a:lnTo>
                <a:lnTo>
                  <a:pt x="601" y="219"/>
                </a:lnTo>
                <a:lnTo>
                  <a:pt x="601" y="209"/>
                </a:lnTo>
                <a:lnTo>
                  <a:pt x="601" y="209"/>
                </a:lnTo>
                <a:lnTo>
                  <a:pt x="600" y="200"/>
                </a:lnTo>
                <a:lnTo>
                  <a:pt x="601" y="184"/>
                </a:lnTo>
                <a:lnTo>
                  <a:pt x="602" y="164"/>
                </a:lnTo>
                <a:lnTo>
                  <a:pt x="602" y="164"/>
                </a:lnTo>
                <a:lnTo>
                  <a:pt x="606" y="152"/>
                </a:lnTo>
                <a:lnTo>
                  <a:pt x="607" y="143"/>
                </a:lnTo>
                <a:lnTo>
                  <a:pt x="607" y="137"/>
                </a:lnTo>
                <a:lnTo>
                  <a:pt x="607" y="137"/>
                </a:lnTo>
                <a:lnTo>
                  <a:pt x="605" y="132"/>
                </a:lnTo>
                <a:lnTo>
                  <a:pt x="601" y="127"/>
                </a:lnTo>
                <a:lnTo>
                  <a:pt x="594" y="115"/>
                </a:lnTo>
                <a:lnTo>
                  <a:pt x="594" y="115"/>
                </a:lnTo>
                <a:lnTo>
                  <a:pt x="590" y="105"/>
                </a:lnTo>
                <a:lnTo>
                  <a:pt x="588" y="102"/>
                </a:lnTo>
                <a:lnTo>
                  <a:pt x="587" y="101"/>
                </a:lnTo>
                <a:lnTo>
                  <a:pt x="587" y="101"/>
                </a:lnTo>
                <a:lnTo>
                  <a:pt x="582" y="96"/>
                </a:lnTo>
                <a:lnTo>
                  <a:pt x="580" y="94"/>
                </a:lnTo>
                <a:lnTo>
                  <a:pt x="580" y="94"/>
                </a:lnTo>
                <a:lnTo>
                  <a:pt x="570" y="77"/>
                </a:lnTo>
                <a:lnTo>
                  <a:pt x="562" y="64"/>
                </a:lnTo>
                <a:lnTo>
                  <a:pt x="557" y="53"/>
                </a:lnTo>
                <a:lnTo>
                  <a:pt x="557" y="53"/>
                </a:lnTo>
                <a:lnTo>
                  <a:pt x="555" y="45"/>
                </a:lnTo>
                <a:lnTo>
                  <a:pt x="554" y="43"/>
                </a:lnTo>
                <a:lnTo>
                  <a:pt x="554" y="43"/>
                </a:lnTo>
                <a:lnTo>
                  <a:pt x="554" y="38"/>
                </a:lnTo>
                <a:lnTo>
                  <a:pt x="553" y="36"/>
                </a:lnTo>
                <a:lnTo>
                  <a:pt x="553" y="35"/>
                </a:lnTo>
                <a:lnTo>
                  <a:pt x="552" y="35"/>
                </a:lnTo>
                <a:lnTo>
                  <a:pt x="552" y="35"/>
                </a:lnTo>
                <a:lnTo>
                  <a:pt x="546" y="36"/>
                </a:lnTo>
                <a:lnTo>
                  <a:pt x="542" y="37"/>
                </a:lnTo>
                <a:lnTo>
                  <a:pt x="540" y="39"/>
                </a:lnTo>
                <a:lnTo>
                  <a:pt x="540" y="39"/>
                </a:lnTo>
                <a:lnTo>
                  <a:pt x="537" y="42"/>
                </a:lnTo>
                <a:lnTo>
                  <a:pt x="536" y="43"/>
                </a:lnTo>
                <a:lnTo>
                  <a:pt x="534" y="44"/>
                </a:lnTo>
                <a:lnTo>
                  <a:pt x="534" y="44"/>
                </a:lnTo>
                <a:lnTo>
                  <a:pt x="533" y="44"/>
                </a:lnTo>
                <a:lnTo>
                  <a:pt x="529" y="39"/>
                </a:lnTo>
                <a:lnTo>
                  <a:pt x="529" y="39"/>
                </a:lnTo>
                <a:lnTo>
                  <a:pt x="523" y="33"/>
                </a:lnTo>
                <a:lnTo>
                  <a:pt x="514" y="27"/>
                </a:lnTo>
                <a:lnTo>
                  <a:pt x="503" y="19"/>
                </a:lnTo>
                <a:lnTo>
                  <a:pt x="516" y="17"/>
                </a:lnTo>
                <a:lnTo>
                  <a:pt x="504" y="7"/>
                </a:lnTo>
                <a:lnTo>
                  <a:pt x="494" y="6"/>
                </a:lnTo>
                <a:lnTo>
                  <a:pt x="491" y="9"/>
                </a:lnTo>
                <a:lnTo>
                  <a:pt x="491" y="9"/>
                </a:lnTo>
                <a:lnTo>
                  <a:pt x="491" y="10"/>
                </a:lnTo>
                <a:lnTo>
                  <a:pt x="490" y="11"/>
                </a:lnTo>
                <a:lnTo>
                  <a:pt x="489" y="11"/>
                </a:lnTo>
                <a:lnTo>
                  <a:pt x="489" y="11"/>
                </a:lnTo>
                <a:lnTo>
                  <a:pt x="455" y="4"/>
                </a:lnTo>
                <a:lnTo>
                  <a:pt x="455" y="4"/>
                </a:lnTo>
                <a:lnTo>
                  <a:pt x="451" y="4"/>
                </a:lnTo>
                <a:lnTo>
                  <a:pt x="432" y="2"/>
                </a:lnTo>
                <a:lnTo>
                  <a:pt x="432" y="2"/>
                </a:lnTo>
                <a:lnTo>
                  <a:pt x="412" y="0"/>
                </a:lnTo>
                <a:lnTo>
                  <a:pt x="408" y="0"/>
                </a:lnTo>
                <a:lnTo>
                  <a:pt x="405" y="2"/>
                </a:lnTo>
                <a:lnTo>
                  <a:pt x="405" y="2"/>
                </a:lnTo>
                <a:lnTo>
                  <a:pt x="404" y="5"/>
                </a:lnTo>
                <a:lnTo>
                  <a:pt x="402" y="10"/>
                </a:lnTo>
                <a:lnTo>
                  <a:pt x="399" y="17"/>
                </a:lnTo>
                <a:lnTo>
                  <a:pt x="399" y="17"/>
                </a:lnTo>
                <a:lnTo>
                  <a:pt x="390" y="12"/>
                </a:lnTo>
                <a:lnTo>
                  <a:pt x="384" y="10"/>
                </a:lnTo>
                <a:lnTo>
                  <a:pt x="382" y="10"/>
                </a:lnTo>
                <a:lnTo>
                  <a:pt x="382" y="11"/>
                </a:lnTo>
                <a:lnTo>
                  <a:pt x="382" y="11"/>
                </a:lnTo>
                <a:lnTo>
                  <a:pt x="383" y="14"/>
                </a:lnTo>
                <a:lnTo>
                  <a:pt x="386" y="18"/>
                </a:lnTo>
                <a:lnTo>
                  <a:pt x="390" y="20"/>
                </a:lnTo>
                <a:lnTo>
                  <a:pt x="391" y="24"/>
                </a:lnTo>
                <a:lnTo>
                  <a:pt x="391" y="24"/>
                </a:lnTo>
                <a:lnTo>
                  <a:pt x="391" y="26"/>
                </a:lnTo>
                <a:lnTo>
                  <a:pt x="390" y="31"/>
                </a:lnTo>
                <a:lnTo>
                  <a:pt x="388" y="37"/>
                </a:lnTo>
                <a:lnTo>
                  <a:pt x="388" y="42"/>
                </a:lnTo>
                <a:lnTo>
                  <a:pt x="388" y="42"/>
                </a:lnTo>
                <a:lnTo>
                  <a:pt x="383" y="46"/>
                </a:lnTo>
                <a:lnTo>
                  <a:pt x="379" y="51"/>
                </a:lnTo>
                <a:lnTo>
                  <a:pt x="377" y="56"/>
                </a:lnTo>
                <a:lnTo>
                  <a:pt x="377" y="56"/>
                </a:lnTo>
                <a:lnTo>
                  <a:pt x="368" y="88"/>
                </a:lnTo>
                <a:lnTo>
                  <a:pt x="382" y="106"/>
                </a:lnTo>
                <a:lnTo>
                  <a:pt x="382" y="106"/>
                </a:lnTo>
                <a:lnTo>
                  <a:pt x="368" y="122"/>
                </a:lnTo>
                <a:lnTo>
                  <a:pt x="358" y="134"/>
                </a:lnTo>
                <a:lnTo>
                  <a:pt x="352" y="138"/>
                </a:lnTo>
                <a:lnTo>
                  <a:pt x="352" y="138"/>
                </a:lnTo>
                <a:lnTo>
                  <a:pt x="343" y="140"/>
                </a:lnTo>
                <a:lnTo>
                  <a:pt x="327" y="140"/>
                </a:lnTo>
                <a:lnTo>
                  <a:pt x="327" y="140"/>
                </a:lnTo>
                <a:lnTo>
                  <a:pt x="309" y="142"/>
                </a:lnTo>
                <a:lnTo>
                  <a:pt x="302" y="143"/>
                </a:lnTo>
                <a:lnTo>
                  <a:pt x="297" y="145"/>
                </a:lnTo>
                <a:lnTo>
                  <a:pt x="297" y="145"/>
                </a:lnTo>
                <a:lnTo>
                  <a:pt x="292" y="152"/>
                </a:lnTo>
                <a:lnTo>
                  <a:pt x="289" y="157"/>
                </a:lnTo>
                <a:lnTo>
                  <a:pt x="289" y="157"/>
                </a:lnTo>
                <a:lnTo>
                  <a:pt x="284" y="158"/>
                </a:lnTo>
                <a:lnTo>
                  <a:pt x="280" y="160"/>
                </a:lnTo>
                <a:lnTo>
                  <a:pt x="278" y="161"/>
                </a:lnTo>
                <a:lnTo>
                  <a:pt x="278" y="161"/>
                </a:lnTo>
                <a:lnTo>
                  <a:pt x="257" y="187"/>
                </a:lnTo>
                <a:lnTo>
                  <a:pt x="244" y="203"/>
                </a:lnTo>
                <a:lnTo>
                  <a:pt x="240" y="209"/>
                </a:lnTo>
                <a:lnTo>
                  <a:pt x="239" y="211"/>
                </a:lnTo>
                <a:lnTo>
                  <a:pt x="239" y="211"/>
                </a:lnTo>
                <a:lnTo>
                  <a:pt x="238" y="217"/>
                </a:lnTo>
                <a:lnTo>
                  <a:pt x="235" y="227"/>
                </a:lnTo>
                <a:lnTo>
                  <a:pt x="228" y="246"/>
                </a:lnTo>
                <a:lnTo>
                  <a:pt x="228" y="246"/>
                </a:lnTo>
                <a:lnTo>
                  <a:pt x="224" y="254"/>
                </a:lnTo>
                <a:lnTo>
                  <a:pt x="218" y="263"/>
                </a:lnTo>
                <a:lnTo>
                  <a:pt x="213" y="272"/>
                </a:lnTo>
                <a:lnTo>
                  <a:pt x="211" y="276"/>
                </a:lnTo>
                <a:lnTo>
                  <a:pt x="211" y="287"/>
                </a:lnTo>
                <a:lnTo>
                  <a:pt x="211" y="287"/>
                </a:lnTo>
                <a:lnTo>
                  <a:pt x="162" y="379"/>
                </a:lnTo>
                <a:lnTo>
                  <a:pt x="162" y="379"/>
                </a:lnTo>
                <a:lnTo>
                  <a:pt x="146" y="417"/>
                </a:lnTo>
                <a:lnTo>
                  <a:pt x="136" y="438"/>
                </a:lnTo>
                <a:lnTo>
                  <a:pt x="131" y="450"/>
                </a:lnTo>
                <a:lnTo>
                  <a:pt x="131" y="450"/>
                </a:lnTo>
                <a:lnTo>
                  <a:pt x="123" y="460"/>
                </a:lnTo>
                <a:lnTo>
                  <a:pt x="108" y="480"/>
                </a:lnTo>
                <a:lnTo>
                  <a:pt x="108" y="480"/>
                </a:lnTo>
                <a:lnTo>
                  <a:pt x="101" y="485"/>
                </a:lnTo>
                <a:lnTo>
                  <a:pt x="94" y="491"/>
                </a:lnTo>
                <a:lnTo>
                  <a:pt x="94" y="491"/>
                </a:lnTo>
                <a:lnTo>
                  <a:pt x="89" y="496"/>
                </a:lnTo>
                <a:lnTo>
                  <a:pt x="41" y="496"/>
                </a:lnTo>
                <a:lnTo>
                  <a:pt x="41" y="496"/>
                </a:lnTo>
                <a:lnTo>
                  <a:pt x="35" y="504"/>
                </a:lnTo>
                <a:lnTo>
                  <a:pt x="22" y="524"/>
                </a:lnTo>
                <a:lnTo>
                  <a:pt x="16" y="537"/>
                </a:lnTo>
                <a:lnTo>
                  <a:pt x="9" y="549"/>
                </a:lnTo>
                <a:lnTo>
                  <a:pt x="4" y="561"/>
                </a:lnTo>
                <a:lnTo>
                  <a:pt x="2" y="570"/>
                </a:lnTo>
                <a:lnTo>
                  <a:pt x="2" y="570"/>
                </a:lnTo>
                <a:lnTo>
                  <a:pt x="1" y="585"/>
                </a:lnTo>
                <a:lnTo>
                  <a:pt x="0" y="601"/>
                </a:lnTo>
                <a:lnTo>
                  <a:pt x="0" y="612"/>
                </a:lnTo>
                <a:lnTo>
                  <a:pt x="1" y="618"/>
                </a:lnTo>
                <a:lnTo>
                  <a:pt x="2" y="622"/>
                </a:lnTo>
                <a:lnTo>
                  <a:pt x="2" y="622"/>
                </a:lnTo>
                <a:lnTo>
                  <a:pt x="14" y="645"/>
                </a:lnTo>
                <a:lnTo>
                  <a:pt x="14" y="645"/>
                </a:lnTo>
                <a:lnTo>
                  <a:pt x="17" y="650"/>
                </a:lnTo>
                <a:lnTo>
                  <a:pt x="20" y="653"/>
                </a:lnTo>
                <a:lnTo>
                  <a:pt x="22" y="656"/>
                </a:lnTo>
                <a:lnTo>
                  <a:pt x="22" y="656"/>
                </a:lnTo>
                <a:lnTo>
                  <a:pt x="22" y="660"/>
                </a:lnTo>
                <a:lnTo>
                  <a:pt x="24" y="664"/>
                </a:lnTo>
                <a:lnTo>
                  <a:pt x="29" y="668"/>
                </a:lnTo>
                <a:lnTo>
                  <a:pt x="39" y="671"/>
                </a:lnTo>
                <a:lnTo>
                  <a:pt x="39" y="671"/>
                </a:lnTo>
                <a:lnTo>
                  <a:pt x="56" y="676"/>
                </a:lnTo>
                <a:lnTo>
                  <a:pt x="79" y="681"/>
                </a:lnTo>
                <a:lnTo>
                  <a:pt x="99" y="683"/>
                </a:lnTo>
                <a:lnTo>
                  <a:pt x="106" y="683"/>
                </a:lnTo>
                <a:lnTo>
                  <a:pt x="109" y="683"/>
                </a:lnTo>
                <a:lnTo>
                  <a:pt x="109" y="683"/>
                </a:lnTo>
                <a:lnTo>
                  <a:pt x="115" y="677"/>
                </a:lnTo>
                <a:lnTo>
                  <a:pt x="122" y="670"/>
                </a:lnTo>
                <a:lnTo>
                  <a:pt x="131" y="661"/>
                </a:lnTo>
                <a:lnTo>
                  <a:pt x="131" y="661"/>
                </a:lnTo>
                <a:lnTo>
                  <a:pt x="139" y="634"/>
                </a:lnTo>
                <a:lnTo>
                  <a:pt x="145" y="612"/>
                </a:lnTo>
                <a:lnTo>
                  <a:pt x="147" y="604"/>
                </a:lnTo>
                <a:lnTo>
                  <a:pt x="148" y="598"/>
                </a:lnTo>
                <a:lnTo>
                  <a:pt x="148" y="598"/>
                </a:lnTo>
                <a:lnTo>
                  <a:pt x="146" y="568"/>
                </a:lnTo>
                <a:lnTo>
                  <a:pt x="145" y="543"/>
                </a:lnTo>
                <a:lnTo>
                  <a:pt x="145" y="543"/>
                </a:lnTo>
                <a:lnTo>
                  <a:pt x="145" y="535"/>
                </a:lnTo>
                <a:lnTo>
                  <a:pt x="146" y="519"/>
                </a:lnTo>
                <a:lnTo>
                  <a:pt x="149" y="502"/>
                </a:lnTo>
                <a:lnTo>
                  <a:pt x="152" y="493"/>
                </a:lnTo>
                <a:lnTo>
                  <a:pt x="154" y="486"/>
                </a:lnTo>
                <a:lnTo>
                  <a:pt x="154" y="486"/>
                </a:lnTo>
                <a:lnTo>
                  <a:pt x="164" y="470"/>
                </a:lnTo>
                <a:lnTo>
                  <a:pt x="178" y="450"/>
                </a:lnTo>
                <a:lnTo>
                  <a:pt x="200" y="417"/>
                </a:lnTo>
                <a:lnTo>
                  <a:pt x="200" y="417"/>
                </a:lnTo>
                <a:lnTo>
                  <a:pt x="261" y="333"/>
                </a:lnTo>
                <a:lnTo>
                  <a:pt x="263" y="345"/>
                </a:lnTo>
                <a:close/>
                <a:moveTo>
                  <a:pt x="552" y="162"/>
                </a:moveTo>
                <a:lnTo>
                  <a:pt x="557" y="173"/>
                </a:lnTo>
                <a:lnTo>
                  <a:pt x="557" y="173"/>
                </a:lnTo>
                <a:lnTo>
                  <a:pt x="559" y="200"/>
                </a:lnTo>
                <a:lnTo>
                  <a:pt x="559" y="222"/>
                </a:lnTo>
                <a:lnTo>
                  <a:pt x="559" y="231"/>
                </a:lnTo>
                <a:lnTo>
                  <a:pt x="557" y="239"/>
                </a:lnTo>
                <a:lnTo>
                  <a:pt x="557" y="239"/>
                </a:lnTo>
                <a:lnTo>
                  <a:pt x="554" y="253"/>
                </a:lnTo>
                <a:lnTo>
                  <a:pt x="549" y="268"/>
                </a:lnTo>
                <a:lnTo>
                  <a:pt x="543" y="286"/>
                </a:lnTo>
                <a:lnTo>
                  <a:pt x="524" y="282"/>
                </a:lnTo>
                <a:lnTo>
                  <a:pt x="524" y="282"/>
                </a:lnTo>
                <a:lnTo>
                  <a:pt x="524" y="276"/>
                </a:lnTo>
                <a:lnTo>
                  <a:pt x="524" y="273"/>
                </a:lnTo>
                <a:lnTo>
                  <a:pt x="526" y="270"/>
                </a:lnTo>
                <a:lnTo>
                  <a:pt x="526" y="270"/>
                </a:lnTo>
                <a:lnTo>
                  <a:pt x="527" y="269"/>
                </a:lnTo>
                <a:lnTo>
                  <a:pt x="528" y="265"/>
                </a:lnTo>
                <a:lnTo>
                  <a:pt x="529" y="256"/>
                </a:lnTo>
                <a:lnTo>
                  <a:pt x="527" y="246"/>
                </a:lnTo>
                <a:lnTo>
                  <a:pt x="527" y="246"/>
                </a:lnTo>
                <a:lnTo>
                  <a:pt x="524" y="240"/>
                </a:lnTo>
                <a:lnTo>
                  <a:pt x="521" y="234"/>
                </a:lnTo>
                <a:lnTo>
                  <a:pt x="510" y="221"/>
                </a:lnTo>
                <a:lnTo>
                  <a:pt x="501" y="213"/>
                </a:lnTo>
                <a:lnTo>
                  <a:pt x="497" y="209"/>
                </a:lnTo>
                <a:lnTo>
                  <a:pt x="497" y="209"/>
                </a:lnTo>
                <a:lnTo>
                  <a:pt x="516" y="200"/>
                </a:lnTo>
                <a:lnTo>
                  <a:pt x="530" y="191"/>
                </a:lnTo>
                <a:lnTo>
                  <a:pt x="536" y="187"/>
                </a:lnTo>
                <a:lnTo>
                  <a:pt x="540" y="183"/>
                </a:lnTo>
                <a:lnTo>
                  <a:pt x="540" y="183"/>
                </a:lnTo>
                <a:lnTo>
                  <a:pt x="544" y="176"/>
                </a:lnTo>
                <a:lnTo>
                  <a:pt x="548" y="169"/>
                </a:lnTo>
                <a:lnTo>
                  <a:pt x="552" y="162"/>
                </a:lnTo>
                <a:lnTo>
                  <a:pt x="552" y="162"/>
                </a:lnTo>
                <a:close/>
                <a:moveTo>
                  <a:pt x="536" y="110"/>
                </a:moveTo>
                <a:lnTo>
                  <a:pt x="536" y="111"/>
                </a:lnTo>
                <a:lnTo>
                  <a:pt x="536" y="111"/>
                </a:lnTo>
                <a:lnTo>
                  <a:pt x="535" y="112"/>
                </a:lnTo>
                <a:lnTo>
                  <a:pt x="533" y="114"/>
                </a:lnTo>
                <a:lnTo>
                  <a:pt x="531" y="115"/>
                </a:lnTo>
                <a:lnTo>
                  <a:pt x="531" y="115"/>
                </a:lnTo>
                <a:lnTo>
                  <a:pt x="531" y="123"/>
                </a:lnTo>
                <a:lnTo>
                  <a:pt x="521" y="116"/>
                </a:lnTo>
                <a:lnTo>
                  <a:pt x="524" y="110"/>
                </a:lnTo>
                <a:lnTo>
                  <a:pt x="536" y="110"/>
                </a:lnTo>
                <a:close/>
                <a:moveTo>
                  <a:pt x="522" y="135"/>
                </a:moveTo>
                <a:lnTo>
                  <a:pt x="513" y="148"/>
                </a:lnTo>
                <a:lnTo>
                  <a:pt x="513" y="148"/>
                </a:lnTo>
                <a:lnTo>
                  <a:pt x="509" y="134"/>
                </a:lnTo>
                <a:lnTo>
                  <a:pt x="509" y="134"/>
                </a:lnTo>
                <a:lnTo>
                  <a:pt x="510" y="131"/>
                </a:lnTo>
                <a:lnTo>
                  <a:pt x="511" y="129"/>
                </a:lnTo>
                <a:lnTo>
                  <a:pt x="511" y="129"/>
                </a:lnTo>
                <a:lnTo>
                  <a:pt x="514" y="128"/>
                </a:lnTo>
                <a:lnTo>
                  <a:pt x="516" y="128"/>
                </a:lnTo>
                <a:lnTo>
                  <a:pt x="522" y="135"/>
                </a:lnTo>
                <a:close/>
                <a:moveTo>
                  <a:pt x="530" y="140"/>
                </a:moveTo>
                <a:lnTo>
                  <a:pt x="539" y="147"/>
                </a:lnTo>
                <a:lnTo>
                  <a:pt x="547" y="157"/>
                </a:lnTo>
                <a:lnTo>
                  <a:pt x="542" y="161"/>
                </a:lnTo>
                <a:lnTo>
                  <a:pt x="517" y="152"/>
                </a:lnTo>
                <a:lnTo>
                  <a:pt x="530" y="140"/>
                </a:lnTo>
                <a:close/>
                <a:moveTo>
                  <a:pt x="513" y="157"/>
                </a:moveTo>
                <a:lnTo>
                  <a:pt x="513" y="157"/>
                </a:lnTo>
                <a:lnTo>
                  <a:pt x="517" y="161"/>
                </a:lnTo>
                <a:lnTo>
                  <a:pt x="524" y="164"/>
                </a:lnTo>
                <a:lnTo>
                  <a:pt x="524" y="164"/>
                </a:lnTo>
                <a:lnTo>
                  <a:pt x="536" y="165"/>
                </a:lnTo>
                <a:lnTo>
                  <a:pt x="527" y="177"/>
                </a:lnTo>
                <a:lnTo>
                  <a:pt x="513" y="157"/>
                </a:lnTo>
                <a:close/>
                <a:moveTo>
                  <a:pt x="500" y="156"/>
                </a:moveTo>
                <a:lnTo>
                  <a:pt x="507" y="157"/>
                </a:lnTo>
                <a:lnTo>
                  <a:pt x="507" y="157"/>
                </a:lnTo>
                <a:lnTo>
                  <a:pt x="503" y="162"/>
                </a:lnTo>
                <a:lnTo>
                  <a:pt x="500" y="165"/>
                </a:lnTo>
                <a:lnTo>
                  <a:pt x="500" y="165"/>
                </a:lnTo>
                <a:lnTo>
                  <a:pt x="497" y="160"/>
                </a:lnTo>
                <a:lnTo>
                  <a:pt x="497" y="160"/>
                </a:lnTo>
                <a:lnTo>
                  <a:pt x="497" y="158"/>
                </a:lnTo>
                <a:lnTo>
                  <a:pt x="498" y="157"/>
                </a:lnTo>
                <a:lnTo>
                  <a:pt x="500" y="156"/>
                </a:lnTo>
                <a:lnTo>
                  <a:pt x="500" y="156"/>
                </a:lnTo>
                <a:close/>
                <a:moveTo>
                  <a:pt x="511" y="162"/>
                </a:moveTo>
                <a:lnTo>
                  <a:pt x="524" y="178"/>
                </a:lnTo>
                <a:lnTo>
                  <a:pt x="520" y="182"/>
                </a:lnTo>
                <a:lnTo>
                  <a:pt x="502" y="175"/>
                </a:lnTo>
                <a:lnTo>
                  <a:pt x="511" y="162"/>
                </a:lnTo>
                <a:close/>
                <a:moveTo>
                  <a:pt x="542" y="173"/>
                </a:moveTo>
                <a:lnTo>
                  <a:pt x="534" y="182"/>
                </a:lnTo>
                <a:lnTo>
                  <a:pt x="530" y="180"/>
                </a:lnTo>
                <a:lnTo>
                  <a:pt x="539" y="170"/>
                </a:lnTo>
                <a:lnTo>
                  <a:pt x="542" y="17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B4A28270-E4F7-4F67-9230-6383F8C270E6}"/>
              </a:ext>
            </a:extLst>
          </p:cNvPr>
          <p:cNvSpPr>
            <a:spLocks noEditPoints="1"/>
          </p:cNvSpPr>
          <p:nvPr/>
        </p:nvSpPr>
        <p:spPr bwMode="auto">
          <a:xfrm>
            <a:off x="542510" y="2682680"/>
            <a:ext cx="1492539" cy="1761173"/>
          </a:xfrm>
          <a:custGeom>
            <a:avLst/>
            <a:gdLst>
              <a:gd name="T0" fmla="*/ 140 w 1339"/>
              <a:gd name="T1" fmla="*/ 21 h 1580"/>
              <a:gd name="T2" fmla="*/ 94 w 1339"/>
              <a:gd name="T3" fmla="*/ 105 h 1580"/>
              <a:gd name="T4" fmla="*/ 86 w 1339"/>
              <a:gd name="T5" fmla="*/ 198 h 1580"/>
              <a:gd name="T6" fmla="*/ 93 w 1339"/>
              <a:gd name="T7" fmla="*/ 262 h 1580"/>
              <a:gd name="T8" fmla="*/ 157 w 1339"/>
              <a:gd name="T9" fmla="*/ 402 h 1580"/>
              <a:gd name="T10" fmla="*/ 184 w 1339"/>
              <a:gd name="T11" fmla="*/ 500 h 1580"/>
              <a:gd name="T12" fmla="*/ 242 w 1339"/>
              <a:gd name="T13" fmla="*/ 551 h 1580"/>
              <a:gd name="T14" fmla="*/ 266 w 1339"/>
              <a:gd name="T15" fmla="*/ 728 h 1580"/>
              <a:gd name="T16" fmla="*/ 189 w 1339"/>
              <a:gd name="T17" fmla="*/ 655 h 1580"/>
              <a:gd name="T18" fmla="*/ 56 w 1339"/>
              <a:gd name="T19" fmla="*/ 622 h 1580"/>
              <a:gd name="T20" fmla="*/ 2 w 1339"/>
              <a:gd name="T21" fmla="*/ 758 h 1580"/>
              <a:gd name="T22" fmla="*/ 20 w 1339"/>
              <a:gd name="T23" fmla="*/ 822 h 1580"/>
              <a:gd name="T24" fmla="*/ 11 w 1339"/>
              <a:gd name="T25" fmla="*/ 883 h 1580"/>
              <a:gd name="T26" fmla="*/ 90 w 1339"/>
              <a:gd name="T27" fmla="*/ 989 h 1580"/>
              <a:gd name="T28" fmla="*/ 99 w 1339"/>
              <a:gd name="T29" fmla="*/ 1116 h 1580"/>
              <a:gd name="T30" fmla="*/ 34 w 1339"/>
              <a:gd name="T31" fmla="*/ 1390 h 1580"/>
              <a:gd name="T32" fmla="*/ 21 w 1339"/>
              <a:gd name="T33" fmla="*/ 1447 h 1580"/>
              <a:gd name="T34" fmla="*/ 310 w 1339"/>
              <a:gd name="T35" fmla="*/ 1459 h 1580"/>
              <a:gd name="T36" fmla="*/ 354 w 1339"/>
              <a:gd name="T37" fmla="*/ 1429 h 1580"/>
              <a:gd name="T38" fmla="*/ 357 w 1339"/>
              <a:gd name="T39" fmla="*/ 1353 h 1580"/>
              <a:gd name="T40" fmla="*/ 328 w 1339"/>
              <a:gd name="T41" fmla="*/ 1269 h 1580"/>
              <a:gd name="T42" fmla="*/ 336 w 1339"/>
              <a:gd name="T43" fmla="*/ 1054 h 1580"/>
              <a:gd name="T44" fmla="*/ 382 w 1339"/>
              <a:gd name="T45" fmla="*/ 848 h 1580"/>
              <a:gd name="T46" fmla="*/ 681 w 1339"/>
              <a:gd name="T47" fmla="*/ 947 h 1580"/>
              <a:gd name="T48" fmla="*/ 670 w 1339"/>
              <a:gd name="T49" fmla="*/ 1063 h 1580"/>
              <a:gd name="T50" fmla="*/ 1049 w 1339"/>
              <a:gd name="T51" fmla="*/ 1366 h 1580"/>
              <a:gd name="T52" fmla="*/ 1141 w 1339"/>
              <a:gd name="T53" fmla="*/ 1453 h 1580"/>
              <a:gd name="T54" fmla="*/ 1094 w 1339"/>
              <a:gd name="T55" fmla="*/ 1540 h 1580"/>
              <a:gd name="T56" fmla="*/ 1106 w 1339"/>
              <a:gd name="T57" fmla="*/ 1569 h 1580"/>
              <a:gd name="T58" fmla="*/ 1196 w 1339"/>
              <a:gd name="T59" fmla="*/ 1574 h 1580"/>
              <a:gd name="T60" fmla="*/ 1331 w 1339"/>
              <a:gd name="T61" fmla="*/ 1505 h 1580"/>
              <a:gd name="T62" fmla="*/ 1312 w 1339"/>
              <a:gd name="T63" fmla="*/ 1415 h 1580"/>
              <a:gd name="T64" fmla="*/ 1201 w 1339"/>
              <a:gd name="T65" fmla="*/ 1280 h 1580"/>
              <a:gd name="T66" fmla="*/ 1105 w 1339"/>
              <a:gd name="T67" fmla="*/ 1116 h 1580"/>
              <a:gd name="T68" fmla="*/ 1027 w 1339"/>
              <a:gd name="T69" fmla="*/ 900 h 1580"/>
              <a:gd name="T70" fmla="*/ 1043 w 1339"/>
              <a:gd name="T71" fmla="*/ 749 h 1580"/>
              <a:gd name="T72" fmla="*/ 1009 w 1339"/>
              <a:gd name="T73" fmla="*/ 666 h 1580"/>
              <a:gd name="T74" fmla="*/ 916 w 1339"/>
              <a:gd name="T75" fmla="*/ 509 h 1580"/>
              <a:gd name="T76" fmla="*/ 689 w 1339"/>
              <a:gd name="T77" fmla="*/ 284 h 1580"/>
              <a:gd name="T78" fmla="*/ 593 w 1339"/>
              <a:gd name="T79" fmla="*/ 232 h 1580"/>
              <a:gd name="T80" fmla="*/ 476 w 1339"/>
              <a:gd name="T81" fmla="*/ 167 h 1580"/>
              <a:gd name="T82" fmla="*/ 485 w 1339"/>
              <a:gd name="T83" fmla="*/ 129 h 1580"/>
              <a:gd name="T84" fmla="*/ 486 w 1339"/>
              <a:gd name="T85" fmla="*/ 75 h 1580"/>
              <a:gd name="T86" fmla="*/ 421 w 1339"/>
              <a:gd name="T87" fmla="*/ 33 h 1580"/>
              <a:gd name="T88" fmla="*/ 341 w 1339"/>
              <a:gd name="T89" fmla="*/ 5 h 1580"/>
              <a:gd name="T90" fmla="*/ 268 w 1339"/>
              <a:gd name="T91" fmla="*/ 15 h 1580"/>
              <a:gd name="T92" fmla="*/ 145 w 1339"/>
              <a:gd name="T93" fmla="*/ 146 h 1580"/>
              <a:gd name="T94" fmla="*/ 161 w 1339"/>
              <a:gd name="T95" fmla="*/ 156 h 1580"/>
              <a:gd name="T96" fmla="*/ 137 w 1339"/>
              <a:gd name="T97" fmla="*/ 189 h 1580"/>
              <a:gd name="T98" fmla="*/ 147 w 1339"/>
              <a:gd name="T99" fmla="*/ 202 h 1580"/>
              <a:gd name="T100" fmla="*/ 177 w 1339"/>
              <a:gd name="T101" fmla="*/ 212 h 1580"/>
              <a:gd name="T102" fmla="*/ 152 w 1339"/>
              <a:gd name="T103" fmla="*/ 234 h 1580"/>
              <a:gd name="T104" fmla="*/ 120 w 1339"/>
              <a:gd name="T105" fmla="*/ 211 h 1580"/>
              <a:gd name="T106" fmla="*/ 95 w 1339"/>
              <a:gd name="T107" fmla="*/ 255 h 1580"/>
              <a:gd name="T108" fmla="*/ 172 w 1339"/>
              <a:gd name="T109" fmla="*/ 287 h 1580"/>
              <a:gd name="T110" fmla="*/ 161 w 1339"/>
              <a:gd name="T111" fmla="*/ 308 h 1580"/>
              <a:gd name="T112" fmla="*/ 167 w 1339"/>
              <a:gd name="T113" fmla="*/ 24 h 1580"/>
              <a:gd name="T114" fmla="*/ 154 w 1339"/>
              <a:gd name="T115" fmla="*/ 52 h 1580"/>
              <a:gd name="T116" fmla="*/ 123 w 1339"/>
              <a:gd name="T117" fmla="*/ 92 h 1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9" h="1580">
                <a:moveTo>
                  <a:pt x="202" y="17"/>
                </a:moveTo>
                <a:lnTo>
                  <a:pt x="202" y="17"/>
                </a:lnTo>
                <a:lnTo>
                  <a:pt x="194" y="15"/>
                </a:lnTo>
                <a:lnTo>
                  <a:pt x="179" y="13"/>
                </a:lnTo>
                <a:lnTo>
                  <a:pt x="169" y="12"/>
                </a:lnTo>
                <a:lnTo>
                  <a:pt x="160" y="13"/>
                </a:lnTo>
                <a:lnTo>
                  <a:pt x="152" y="14"/>
                </a:lnTo>
                <a:lnTo>
                  <a:pt x="145" y="17"/>
                </a:lnTo>
                <a:lnTo>
                  <a:pt x="145" y="17"/>
                </a:lnTo>
                <a:lnTo>
                  <a:pt x="140" y="21"/>
                </a:lnTo>
                <a:lnTo>
                  <a:pt x="138" y="25"/>
                </a:lnTo>
                <a:lnTo>
                  <a:pt x="135" y="29"/>
                </a:lnTo>
                <a:lnTo>
                  <a:pt x="135" y="34"/>
                </a:lnTo>
                <a:lnTo>
                  <a:pt x="135" y="42"/>
                </a:lnTo>
                <a:lnTo>
                  <a:pt x="135" y="45"/>
                </a:lnTo>
                <a:lnTo>
                  <a:pt x="135" y="45"/>
                </a:lnTo>
                <a:lnTo>
                  <a:pt x="120" y="66"/>
                </a:lnTo>
                <a:lnTo>
                  <a:pt x="106" y="86"/>
                </a:lnTo>
                <a:lnTo>
                  <a:pt x="94" y="105"/>
                </a:lnTo>
                <a:lnTo>
                  <a:pt x="94" y="105"/>
                </a:lnTo>
                <a:lnTo>
                  <a:pt x="90" y="114"/>
                </a:lnTo>
                <a:lnTo>
                  <a:pt x="86" y="123"/>
                </a:lnTo>
                <a:lnTo>
                  <a:pt x="81" y="139"/>
                </a:lnTo>
                <a:lnTo>
                  <a:pt x="78" y="154"/>
                </a:lnTo>
                <a:lnTo>
                  <a:pt x="77" y="165"/>
                </a:lnTo>
                <a:lnTo>
                  <a:pt x="77" y="165"/>
                </a:lnTo>
                <a:lnTo>
                  <a:pt x="77" y="171"/>
                </a:lnTo>
                <a:lnTo>
                  <a:pt x="78" y="176"/>
                </a:lnTo>
                <a:lnTo>
                  <a:pt x="81" y="186"/>
                </a:lnTo>
                <a:lnTo>
                  <a:pt x="86" y="198"/>
                </a:lnTo>
                <a:lnTo>
                  <a:pt x="86" y="230"/>
                </a:lnTo>
                <a:lnTo>
                  <a:pt x="86" y="230"/>
                </a:lnTo>
                <a:lnTo>
                  <a:pt x="85" y="231"/>
                </a:lnTo>
                <a:lnTo>
                  <a:pt x="82" y="237"/>
                </a:lnTo>
                <a:lnTo>
                  <a:pt x="81" y="243"/>
                </a:lnTo>
                <a:lnTo>
                  <a:pt x="81" y="246"/>
                </a:lnTo>
                <a:lnTo>
                  <a:pt x="82" y="250"/>
                </a:lnTo>
                <a:lnTo>
                  <a:pt x="82" y="250"/>
                </a:lnTo>
                <a:lnTo>
                  <a:pt x="87" y="257"/>
                </a:lnTo>
                <a:lnTo>
                  <a:pt x="93" y="262"/>
                </a:lnTo>
                <a:lnTo>
                  <a:pt x="100" y="268"/>
                </a:lnTo>
                <a:lnTo>
                  <a:pt x="100" y="268"/>
                </a:lnTo>
                <a:lnTo>
                  <a:pt x="104" y="290"/>
                </a:lnTo>
                <a:lnTo>
                  <a:pt x="104" y="290"/>
                </a:lnTo>
                <a:lnTo>
                  <a:pt x="106" y="298"/>
                </a:lnTo>
                <a:lnTo>
                  <a:pt x="113" y="311"/>
                </a:lnTo>
                <a:lnTo>
                  <a:pt x="132" y="344"/>
                </a:lnTo>
                <a:lnTo>
                  <a:pt x="158" y="388"/>
                </a:lnTo>
                <a:lnTo>
                  <a:pt x="158" y="388"/>
                </a:lnTo>
                <a:lnTo>
                  <a:pt x="157" y="402"/>
                </a:lnTo>
                <a:lnTo>
                  <a:pt x="156" y="416"/>
                </a:lnTo>
                <a:lnTo>
                  <a:pt x="157" y="429"/>
                </a:lnTo>
                <a:lnTo>
                  <a:pt x="157" y="429"/>
                </a:lnTo>
                <a:lnTo>
                  <a:pt x="158" y="436"/>
                </a:lnTo>
                <a:lnTo>
                  <a:pt x="161" y="445"/>
                </a:lnTo>
                <a:lnTo>
                  <a:pt x="169" y="462"/>
                </a:lnTo>
                <a:lnTo>
                  <a:pt x="179" y="482"/>
                </a:lnTo>
                <a:lnTo>
                  <a:pt x="179" y="482"/>
                </a:lnTo>
                <a:lnTo>
                  <a:pt x="181" y="491"/>
                </a:lnTo>
                <a:lnTo>
                  <a:pt x="184" y="500"/>
                </a:lnTo>
                <a:lnTo>
                  <a:pt x="186" y="508"/>
                </a:lnTo>
                <a:lnTo>
                  <a:pt x="186" y="508"/>
                </a:lnTo>
                <a:lnTo>
                  <a:pt x="190" y="514"/>
                </a:lnTo>
                <a:lnTo>
                  <a:pt x="196" y="520"/>
                </a:lnTo>
                <a:lnTo>
                  <a:pt x="211" y="534"/>
                </a:lnTo>
                <a:lnTo>
                  <a:pt x="219" y="540"/>
                </a:lnTo>
                <a:lnTo>
                  <a:pt x="229" y="546"/>
                </a:lnTo>
                <a:lnTo>
                  <a:pt x="236" y="550"/>
                </a:lnTo>
                <a:lnTo>
                  <a:pt x="242" y="551"/>
                </a:lnTo>
                <a:lnTo>
                  <a:pt x="242" y="551"/>
                </a:lnTo>
                <a:lnTo>
                  <a:pt x="246" y="550"/>
                </a:lnTo>
                <a:lnTo>
                  <a:pt x="251" y="547"/>
                </a:lnTo>
                <a:lnTo>
                  <a:pt x="258" y="543"/>
                </a:lnTo>
                <a:lnTo>
                  <a:pt x="263" y="538"/>
                </a:lnTo>
                <a:lnTo>
                  <a:pt x="264" y="535"/>
                </a:lnTo>
                <a:lnTo>
                  <a:pt x="295" y="541"/>
                </a:lnTo>
                <a:lnTo>
                  <a:pt x="310" y="554"/>
                </a:lnTo>
                <a:lnTo>
                  <a:pt x="336" y="631"/>
                </a:lnTo>
                <a:lnTo>
                  <a:pt x="319" y="735"/>
                </a:lnTo>
                <a:lnTo>
                  <a:pt x="266" y="728"/>
                </a:lnTo>
                <a:lnTo>
                  <a:pt x="266" y="728"/>
                </a:lnTo>
                <a:lnTo>
                  <a:pt x="253" y="715"/>
                </a:lnTo>
                <a:lnTo>
                  <a:pt x="253" y="715"/>
                </a:lnTo>
                <a:lnTo>
                  <a:pt x="244" y="704"/>
                </a:lnTo>
                <a:lnTo>
                  <a:pt x="233" y="691"/>
                </a:lnTo>
                <a:lnTo>
                  <a:pt x="222" y="678"/>
                </a:lnTo>
                <a:lnTo>
                  <a:pt x="216" y="672"/>
                </a:lnTo>
                <a:lnTo>
                  <a:pt x="210" y="668"/>
                </a:lnTo>
                <a:lnTo>
                  <a:pt x="210" y="668"/>
                </a:lnTo>
                <a:lnTo>
                  <a:pt x="189" y="655"/>
                </a:lnTo>
                <a:lnTo>
                  <a:pt x="173" y="646"/>
                </a:lnTo>
                <a:lnTo>
                  <a:pt x="156" y="638"/>
                </a:lnTo>
                <a:lnTo>
                  <a:pt x="138" y="630"/>
                </a:lnTo>
                <a:lnTo>
                  <a:pt x="119" y="624"/>
                </a:lnTo>
                <a:lnTo>
                  <a:pt x="101" y="619"/>
                </a:lnTo>
                <a:lnTo>
                  <a:pt x="94" y="618"/>
                </a:lnTo>
                <a:lnTo>
                  <a:pt x="86" y="618"/>
                </a:lnTo>
                <a:lnTo>
                  <a:pt x="86" y="618"/>
                </a:lnTo>
                <a:lnTo>
                  <a:pt x="64" y="620"/>
                </a:lnTo>
                <a:lnTo>
                  <a:pt x="56" y="622"/>
                </a:lnTo>
                <a:lnTo>
                  <a:pt x="51" y="624"/>
                </a:lnTo>
                <a:lnTo>
                  <a:pt x="46" y="627"/>
                </a:lnTo>
                <a:lnTo>
                  <a:pt x="42" y="631"/>
                </a:lnTo>
                <a:lnTo>
                  <a:pt x="40" y="637"/>
                </a:lnTo>
                <a:lnTo>
                  <a:pt x="38" y="643"/>
                </a:lnTo>
                <a:lnTo>
                  <a:pt x="38" y="643"/>
                </a:lnTo>
                <a:lnTo>
                  <a:pt x="27" y="670"/>
                </a:lnTo>
                <a:lnTo>
                  <a:pt x="13" y="714"/>
                </a:lnTo>
                <a:lnTo>
                  <a:pt x="7" y="737"/>
                </a:lnTo>
                <a:lnTo>
                  <a:pt x="2" y="758"/>
                </a:lnTo>
                <a:lnTo>
                  <a:pt x="0" y="776"/>
                </a:lnTo>
                <a:lnTo>
                  <a:pt x="0" y="783"/>
                </a:lnTo>
                <a:lnTo>
                  <a:pt x="1" y="788"/>
                </a:lnTo>
                <a:lnTo>
                  <a:pt x="1" y="788"/>
                </a:lnTo>
                <a:lnTo>
                  <a:pt x="8" y="803"/>
                </a:lnTo>
                <a:lnTo>
                  <a:pt x="15" y="814"/>
                </a:lnTo>
                <a:lnTo>
                  <a:pt x="20" y="820"/>
                </a:lnTo>
                <a:lnTo>
                  <a:pt x="22" y="822"/>
                </a:lnTo>
                <a:lnTo>
                  <a:pt x="22" y="822"/>
                </a:lnTo>
                <a:lnTo>
                  <a:pt x="20" y="822"/>
                </a:lnTo>
                <a:lnTo>
                  <a:pt x="16" y="823"/>
                </a:lnTo>
                <a:lnTo>
                  <a:pt x="11" y="828"/>
                </a:lnTo>
                <a:lnTo>
                  <a:pt x="8" y="830"/>
                </a:lnTo>
                <a:lnTo>
                  <a:pt x="6" y="835"/>
                </a:lnTo>
                <a:lnTo>
                  <a:pt x="5" y="840"/>
                </a:lnTo>
                <a:lnTo>
                  <a:pt x="3" y="846"/>
                </a:lnTo>
                <a:lnTo>
                  <a:pt x="3" y="853"/>
                </a:lnTo>
                <a:lnTo>
                  <a:pt x="5" y="861"/>
                </a:lnTo>
                <a:lnTo>
                  <a:pt x="7" y="872"/>
                </a:lnTo>
                <a:lnTo>
                  <a:pt x="11" y="883"/>
                </a:lnTo>
                <a:lnTo>
                  <a:pt x="16" y="897"/>
                </a:lnTo>
                <a:lnTo>
                  <a:pt x="23" y="913"/>
                </a:lnTo>
                <a:lnTo>
                  <a:pt x="23" y="913"/>
                </a:lnTo>
                <a:lnTo>
                  <a:pt x="40" y="941"/>
                </a:lnTo>
                <a:lnTo>
                  <a:pt x="53" y="961"/>
                </a:lnTo>
                <a:lnTo>
                  <a:pt x="65" y="975"/>
                </a:lnTo>
                <a:lnTo>
                  <a:pt x="74" y="984"/>
                </a:lnTo>
                <a:lnTo>
                  <a:pt x="81" y="988"/>
                </a:lnTo>
                <a:lnTo>
                  <a:pt x="86" y="989"/>
                </a:lnTo>
                <a:lnTo>
                  <a:pt x="90" y="989"/>
                </a:lnTo>
                <a:lnTo>
                  <a:pt x="91" y="989"/>
                </a:lnTo>
                <a:lnTo>
                  <a:pt x="91" y="989"/>
                </a:lnTo>
                <a:lnTo>
                  <a:pt x="90" y="1000"/>
                </a:lnTo>
                <a:lnTo>
                  <a:pt x="88" y="1026"/>
                </a:lnTo>
                <a:lnTo>
                  <a:pt x="87" y="1043"/>
                </a:lnTo>
                <a:lnTo>
                  <a:pt x="88" y="1060"/>
                </a:lnTo>
                <a:lnTo>
                  <a:pt x="90" y="1077"/>
                </a:lnTo>
                <a:lnTo>
                  <a:pt x="92" y="1093"/>
                </a:lnTo>
                <a:lnTo>
                  <a:pt x="92" y="1093"/>
                </a:lnTo>
                <a:lnTo>
                  <a:pt x="99" y="1116"/>
                </a:lnTo>
                <a:lnTo>
                  <a:pt x="110" y="1149"/>
                </a:lnTo>
                <a:lnTo>
                  <a:pt x="140" y="1229"/>
                </a:lnTo>
                <a:lnTo>
                  <a:pt x="181" y="1335"/>
                </a:lnTo>
                <a:lnTo>
                  <a:pt x="181" y="1335"/>
                </a:lnTo>
                <a:lnTo>
                  <a:pt x="114" y="1357"/>
                </a:lnTo>
                <a:lnTo>
                  <a:pt x="67" y="1374"/>
                </a:lnTo>
                <a:lnTo>
                  <a:pt x="48" y="1381"/>
                </a:lnTo>
                <a:lnTo>
                  <a:pt x="39" y="1386"/>
                </a:lnTo>
                <a:lnTo>
                  <a:pt x="39" y="1386"/>
                </a:lnTo>
                <a:lnTo>
                  <a:pt x="34" y="1390"/>
                </a:lnTo>
                <a:lnTo>
                  <a:pt x="28" y="1396"/>
                </a:lnTo>
                <a:lnTo>
                  <a:pt x="23" y="1403"/>
                </a:lnTo>
                <a:lnTo>
                  <a:pt x="19" y="1412"/>
                </a:lnTo>
                <a:lnTo>
                  <a:pt x="15" y="1421"/>
                </a:lnTo>
                <a:lnTo>
                  <a:pt x="14" y="1429"/>
                </a:lnTo>
                <a:lnTo>
                  <a:pt x="15" y="1438"/>
                </a:lnTo>
                <a:lnTo>
                  <a:pt x="16" y="1441"/>
                </a:lnTo>
                <a:lnTo>
                  <a:pt x="19" y="1445"/>
                </a:lnTo>
                <a:lnTo>
                  <a:pt x="19" y="1445"/>
                </a:lnTo>
                <a:lnTo>
                  <a:pt x="21" y="1447"/>
                </a:lnTo>
                <a:lnTo>
                  <a:pt x="26" y="1449"/>
                </a:lnTo>
                <a:lnTo>
                  <a:pt x="40" y="1454"/>
                </a:lnTo>
                <a:lnTo>
                  <a:pt x="56" y="1458"/>
                </a:lnTo>
                <a:lnTo>
                  <a:pt x="75" y="1460"/>
                </a:lnTo>
                <a:lnTo>
                  <a:pt x="111" y="1462"/>
                </a:lnTo>
                <a:lnTo>
                  <a:pt x="132" y="1464"/>
                </a:lnTo>
                <a:lnTo>
                  <a:pt x="132" y="1464"/>
                </a:lnTo>
                <a:lnTo>
                  <a:pt x="225" y="1461"/>
                </a:lnTo>
                <a:lnTo>
                  <a:pt x="286" y="1460"/>
                </a:lnTo>
                <a:lnTo>
                  <a:pt x="310" y="1459"/>
                </a:lnTo>
                <a:lnTo>
                  <a:pt x="323" y="1458"/>
                </a:lnTo>
                <a:lnTo>
                  <a:pt x="323" y="1458"/>
                </a:lnTo>
                <a:lnTo>
                  <a:pt x="330" y="1455"/>
                </a:lnTo>
                <a:lnTo>
                  <a:pt x="336" y="1453"/>
                </a:lnTo>
                <a:lnTo>
                  <a:pt x="342" y="1449"/>
                </a:lnTo>
                <a:lnTo>
                  <a:pt x="345" y="1445"/>
                </a:lnTo>
                <a:lnTo>
                  <a:pt x="349" y="1441"/>
                </a:lnTo>
                <a:lnTo>
                  <a:pt x="351" y="1436"/>
                </a:lnTo>
                <a:lnTo>
                  <a:pt x="352" y="1433"/>
                </a:lnTo>
                <a:lnTo>
                  <a:pt x="354" y="1429"/>
                </a:lnTo>
                <a:lnTo>
                  <a:pt x="354" y="1429"/>
                </a:lnTo>
                <a:lnTo>
                  <a:pt x="351" y="1413"/>
                </a:lnTo>
                <a:lnTo>
                  <a:pt x="347" y="1386"/>
                </a:lnTo>
                <a:lnTo>
                  <a:pt x="343" y="1360"/>
                </a:lnTo>
                <a:lnTo>
                  <a:pt x="343" y="1350"/>
                </a:lnTo>
                <a:lnTo>
                  <a:pt x="344" y="1346"/>
                </a:lnTo>
                <a:lnTo>
                  <a:pt x="344" y="1346"/>
                </a:lnTo>
                <a:lnTo>
                  <a:pt x="347" y="1347"/>
                </a:lnTo>
                <a:lnTo>
                  <a:pt x="350" y="1348"/>
                </a:lnTo>
                <a:lnTo>
                  <a:pt x="357" y="1353"/>
                </a:lnTo>
                <a:lnTo>
                  <a:pt x="360" y="1353"/>
                </a:lnTo>
                <a:lnTo>
                  <a:pt x="360" y="1352"/>
                </a:lnTo>
                <a:lnTo>
                  <a:pt x="360" y="1350"/>
                </a:lnTo>
                <a:lnTo>
                  <a:pt x="357" y="1344"/>
                </a:lnTo>
                <a:lnTo>
                  <a:pt x="351" y="1333"/>
                </a:lnTo>
                <a:lnTo>
                  <a:pt x="351" y="1333"/>
                </a:lnTo>
                <a:lnTo>
                  <a:pt x="344" y="1319"/>
                </a:lnTo>
                <a:lnTo>
                  <a:pt x="337" y="1302"/>
                </a:lnTo>
                <a:lnTo>
                  <a:pt x="332" y="1286"/>
                </a:lnTo>
                <a:lnTo>
                  <a:pt x="328" y="1269"/>
                </a:lnTo>
                <a:lnTo>
                  <a:pt x="325" y="1252"/>
                </a:lnTo>
                <a:lnTo>
                  <a:pt x="323" y="1238"/>
                </a:lnTo>
                <a:lnTo>
                  <a:pt x="322" y="1224"/>
                </a:lnTo>
                <a:lnTo>
                  <a:pt x="321" y="1215"/>
                </a:lnTo>
                <a:lnTo>
                  <a:pt x="321" y="1215"/>
                </a:lnTo>
                <a:lnTo>
                  <a:pt x="323" y="1188"/>
                </a:lnTo>
                <a:lnTo>
                  <a:pt x="329" y="1151"/>
                </a:lnTo>
                <a:lnTo>
                  <a:pt x="336" y="1102"/>
                </a:lnTo>
                <a:lnTo>
                  <a:pt x="336" y="1102"/>
                </a:lnTo>
                <a:lnTo>
                  <a:pt x="336" y="1054"/>
                </a:lnTo>
                <a:lnTo>
                  <a:pt x="336" y="1007"/>
                </a:lnTo>
                <a:lnTo>
                  <a:pt x="336" y="1007"/>
                </a:lnTo>
                <a:lnTo>
                  <a:pt x="339" y="997"/>
                </a:lnTo>
                <a:lnTo>
                  <a:pt x="345" y="981"/>
                </a:lnTo>
                <a:lnTo>
                  <a:pt x="350" y="967"/>
                </a:lnTo>
                <a:lnTo>
                  <a:pt x="351" y="962"/>
                </a:lnTo>
                <a:lnTo>
                  <a:pt x="351" y="960"/>
                </a:lnTo>
                <a:lnTo>
                  <a:pt x="351" y="960"/>
                </a:lnTo>
                <a:lnTo>
                  <a:pt x="319" y="918"/>
                </a:lnTo>
                <a:lnTo>
                  <a:pt x="382" y="848"/>
                </a:lnTo>
                <a:lnTo>
                  <a:pt x="382" y="848"/>
                </a:lnTo>
                <a:lnTo>
                  <a:pt x="555" y="852"/>
                </a:lnTo>
                <a:lnTo>
                  <a:pt x="555" y="852"/>
                </a:lnTo>
                <a:lnTo>
                  <a:pt x="566" y="854"/>
                </a:lnTo>
                <a:lnTo>
                  <a:pt x="580" y="857"/>
                </a:lnTo>
                <a:lnTo>
                  <a:pt x="614" y="867"/>
                </a:lnTo>
                <a:lnTo>
                  <a:pt x="658" y="882"/>
                </a:lnTo>
                <a:lnTo>
                  <a:pt x="686" y="936"/>
                </a:lnTo>
                <a:lnTo>
                  <a:pt x="686" y="936"/>
                </a:lnTo>
                <a:lnTo>
                  <a:pt x="681" y="947"/>
                </a:lnTo>
                <a:lnTo>
                  <a:pt x="671" y="973"/>
                </a:lnTo>
                <a:lnTo>
                  <a:pt x="665" y="988"/>
                </a:lnTo>
                <a:lnTo>
                  <a:pt x="660" y="1004"/>
                </a:lnTo>
                <a:lnTo>
                  <a:pt x="658" y="1019"/>
                </a:lnTo>
                <a:lnTo>
                  <a:pt x="658" y="1026"/>
                </a:lnTo>
                <a:lnTo>
                  <a:pt x="658" y="1033"/>
                </a:lnTo>
                <a:lnTo>
                  <a:pt x="658" y="1033"/>
                </a:lnTo>
                <a:lnTo>
                  <a:pt x="659" y="1040"/>
                </a:lnTo>
                <a:lnTo>
                  <a:pt x="661" y="1047"/>
                </a:lnTo>
                <a:lnTo>
                  <a:pt x="670" y="1063"/>
                </a:lnTo>
                <a:lnTo>
                  <a:pt x="679" y="1080"/>
                </a:lnTo>
                <a:lnTo>
                  <a:pt x="690" y="1097"/>
                </a:lnTo>
                <a:lnTo>
                  <a:pt x="710" y="1124"/>
                </a:lnTo>
                <a:lnTo>
                  <a:pt x="718" y="1135"/>
                </a:lnTo>
                <a:lnTo>
                  <a:pt x="718" y="1135"/>
                </a:lnTo>
                <a:lnTo>
                  <a:pt x="768" y="1169"/>
                </a:lnTo>
                <a:lnTo>
                  <a:pt x="878" y="1244"/>
                </a:lnTo>
                <a:lnTo>
                  <a:pt x="994" y="1324"/>
                </a:lnTo>
                <a:lnTo>
                  <a:pt x="1035" y="1355"/>
                </a:lnTo>
                <a:lnTo>
                  <a:pt x="1049" y="1366"/>
                </a:lnTo>
                <a:lnTo>
                  <a:pt x="1058" y="1373"/>
                </a:lnTo>
                <a:lnTo>
                  <a:pt x="1058" y="1373"/>
                </a:lnTo>
                <a:lnTo>
                  <a:pt x="1068" y="1383"/>
                </a:lnTo>
                <a:lnTo>
                  <a:pt x="1081" y="1394"/>
                </a:lnTo>
                <a:lnTo>
                  <a:pt x="1111" y="1415"/>
                </a:lnTo>
                <a:lnTo>
                  <a:pt x="1135" y="1431"/>
                </a:lnTo>
                <a:lnTo>
                  <a:pt x="1146" y="1436"/>
                </a:lnTo>
                <a:lnTo>
                  <a:pt x="1146" y="1436"/>
                </a:lnTo>
                <a:lnTo>
                  <a:pt x="1144" y="1446"/>
                </a:lnTo>
                <a:lnTo>
                  <a:pt x="1141" y="1453"/>
                </a:lnTo>
                <a:lnTo>
                  <a:pt x="1139" y="1459"/>
                </a:lnTo>
                <a:lnTo>
                  <a:pt x="1139" y="1459"/>
                </a:lnTo>
                <a:lnTo>
                  <a:pt x="1134" y="1466"/>
                </a:lnTo>
                <a:lnTo>
                  <a:pt x="1130" y="1477"/>
                </a:lnTo>
                <a:lnTo>
                  <a:pt x="1124" y="1490"/>
                </a:lnTo>
                <a:lnTo>
                  <a:pt x="1115" y="1501"/>
                </a:lnTo>
                <a:lnTo>
                  <a:pt x="1115" y="1501"/>
                </a:lnTo>
                <a:lnTo>
                  <a:pt x="1107" y="1515"/>
                </a:lnTo>
                <a:lnTo>
                  <a:pt x="1098" y="1532"/>
                </a:lnTo>
                <a:lnTo>
                  <a:pt x="1094" y="1540"/>
                </a:lnTo>
                <a:lnTo>
                  <a:pt x="1092" y="1547"/>
                </a:lnTo>
                <a:lnTo>
                  <a:pt x="1092" y="1553"/>
                </a:lnTo>
                <a:lnTo>
                  <a:pt x="1092" y="1554"/>
                </a:lnTo>
                <a:lnTo>
                  <a:pt x="1093" y="1556"/>
                </a:lnTo>
                <a:lnTo>
                  <a:pt x="1093" y="1556"/>
                </a:lnTo>
                <a:lnTo>
                  <a:pt x="1098" y="1558"/>
                </a:lnTo>
                <a:lnTo>
                  <a:pt x="1098" y="1558"/>
                </a:lnTo>
                <a:lnTo>
                  <a:pt x="1102" y="1565"/>
                </a:lnTo>
                <a:lnTo>
                  <a:pt x="1102" y="1565"/>
                </a:lnTo>
                <a:lnTo>
                  <a:pt x="1106" y="1569"/>
                </a:lnTo>
                <a:lnTo>
                  <a:pt x="1112" y="1572"/>
                </a:lnTo>
                <a:lnTo>
                  <a:pt x="1118" y="1574"/>
                </a:lnTo>
                <a:lnTo>
                  <a:pt x="1126" y="1577"/>
                </a:lnTo>
                <a:lnTo>
                  <a:pt x="1134" y="1579"/>
                </a:lnTo>
                <a:lnTo>
                  <a:pt x="1144" y="1580"/>
                </a:lnTo>
                <a:lnTo>
                  <a:pt x="1154" y="1580"/>
                </a:lnTo>
                <a:lnTo>
                  <a:pt x="1165" y="1580"/>
                </a:lnTo>
                <a:lnTo>
                  <a:pt x="1165" y="1580"/>
                </a:lnTo>
                <a:lnTo>
                  <a:pt x="1178" y="1578"/>
                </a:lnTo>
                <a:lnTo>
                  <a:pt x="1196" y="1574"/>
                </a:lnTo>
                <a:lnTo>
                  <a:pt x="1236" y="1564"/>
                </a:lnTo>
                <a:lnTo>
                  <a:pt x="1273" y="1551"/>
                </a:lnTo>
                <a:lnTo>
                  <a:pt x="1286" y="1546"/>
                </a:lnTo>
                <a:lnTo>
                  <a:pt x="1296" y="1543"/>
                </a:lnTo>
                <a:lnTo>
                  <a:pt x="1296" y="1543"/>
                </a:lnTo>
                <a:lnTo>
                  <a:pt x="1302" y="1538"/>
                </a:lnTo>
                <a:lnTo>
                  <a:pt x="1309" y="1532"/>
                </a:lnTo>
                <a:lnTo>
                  <a:pt x="1317" y="1524"/>
                </a:lnTo>
                <a:lnTo>
                  <a:pt x="1324" y="1514"/>
                </a:lnTo>
                <a:lnTo>
                  <a:pt x="1331" y="1505"/>
                </a:lnTo>
                <a:lnTo>
                  <a:pt x="1336" y="1494"/>
                </a:lnTo>
                <a:lnTo>
                  <a:pt x="1339" y="1485"/>
                </a:lnTo>
                <a:lnTo>
                  <a:pt x="1339" y="1480"/>
                </a:lnTo>
                <a:lnTo>
                  <a:pt x="1339" y="1477"/>
                </a:lnTo>
                <a:lnTo>
                  <a:pt x="1339" y="1477"/>
                </a:lnTo>
                <a:lnTo>
                  <a:pt x="1335" y="1459"/>
                </a:lnTo>
                <a:lnTo>
                  <a:pt x="1328" y="1440"/>
                </a:lnTo>
                <a:lnTo>
                  <a:pt x="1323" y="1432"/>
                </a:lnTo>
                <a:lnTo>
                  <a:pt x="1318" y="1423"/>
                </a:lnTo>
                <a:lnTo>
                  <a:pt x="1312" y="1415"/>
                </a:lnTo>
                <a:lnTo>
                  <a:pt x="1305" y="1408"/>
                </a:lnTo>
                <a:lnTo>
                  <a:pt x="1305" y="1408"/>
                </a:lnTo>
                <a:lnTo>
                  <a:pt x="1290" y="1395"/>
                </a:lnTo>
                <a:lnTo>
                  <a:pt x="1277" y="1382"/>
                </a:lnTo>
                <a:lnTo>
                  <a:pt x="1263" y="1369"/>
                </a:lnTo>
                <a:lnTo>
                  <a:pt x="1263" y="1369"/>
                </a:lnTo>
                <a:lnTo>
                  <a:pt x="1254" y="1357"/>
                </a:lnTo>
                <a:lnTo>
                  <a:pt x="1233" y="1326"/>
                </a:lnTo>
                <a:lnTo>
                  <a:pt x="1233" y="1326"/>
                </a:lnTo>
                <a:lnTo>
                  <a:pt x="1201" y="1280"/>
                </a:lnTo>
                <a:lnTo>
                  <a:pt x="1184" y="1256"/>
                </a:lnTo>
                <a:lnTo>
                  <a:pt x="1184" y="1256"/>
                </a:lnTo>
                <a:lnTo>
                  <a:pt x="1174" y="1236"/>
                </a:lnTo>
                <a:lnTo>
                  <a:pt x="1152" y="1192"/>
                </a:lnTo>
                <a:lnTo>
                  <a:pt x="1138" y="1168"/>
                </a:lnTo>
                <a:lnTo>
                  <a:pt x="1125" y="1145"/>
                </a:lnTo>
                <a:lnTo>
                  <a:pt x="1113" y="1127"/>
                </a:lnTo>
                <a:lnTo>
                  <a:pt x="1108" y="1120"/>
                </a:lnTo>
                <a:lnTo>
                  <a:pt x="1105" y="1116"/>
                </a:lnTo>
                <a:lnTo>
                  <a:pt x="1105" y="1116"/>
                </a:lnTo>
                <a:lnTo>
                  <a:pt x="1092" y="1107"/>
                </a:lnTo>
                <a:lnTo>
                  <a:pt x="1073" y="1097"/>
                </a:lnTo>
                <a:lnTo>
                  <a:pt x="1021" y="1070"/>
                </a:lnTo>
                <a:lnTo>
                  <a:pt x="953" y="1037"/>
                </a:lnTo>
                <a:lnTo>
                  <a:pt x="953" y="1037"/>
                </a:lnTo>
                <a:lnTo>
                  <a:pt x="968" y="1013"/>
                </a:lnTo>
                <a:lnTo>
                  <a:pt x="983" y="987"/>
                </a:lnTo>
                <a:lnTo>
                  <a:pt x="1001" y="955"/>
                </a:lnTo>
                <a:lnTo>
                  <a:pt x="1019" y="919"/>
                </a:lnTo>
                <a:lnTo>
                  <a:pt x="1027" y="900"/>
                </a:lnTo>
                <a:lnTo>
                  <a:pt x="1034" y="880"/>
                </a:lnTo>
                <a:lnTo>
                  <a:pt x="1041" y="861"/>
                </a:lnTo>
                <a:lnTo>
                  <a:pt x="1046" y="842"/>
                </a:lnTo>
                <a:lnTo>
                  <a:pt x="1048" y="824"/>
                </a:lnTo>
                <a:lnTo>
                  <a:pt x="1049" y="807"/>
                </a:lnTo>
                <a:lnTo>
                  <a:pt x="1049" y="807"/>
                </a:lnTo>
                <a:lnTo>
                  <a:pt x="1049" y="790"/>
                </a:lnTo>
                <a:lnTo>
                  <a:pt x="1048" y="776"/>
                </a:lnTo>
                <a:lnTo>
                  <a:pt x="1046" y="762"/>
                </a:lnTo>
                <a:lnTo>
                  <a:pt x="1043" y="749"/>
                </a:lnTo>
                <a:lnTo>
                  <a:pt x="1036" y="725"/>
                </a:lnTo>
                <a:lnTo>
                  <a:pt x="1028" y="706"/>
                </a:lnTo>
                <a:lnTo>
                  <a:pt x="1021" y="692"/>
                </a:lnTo>
                <a:lnTo>
                  <a:pt x="1014" y="682"/>
                </a:lnTo>
                <a:lnTo>
                  <a:pt x="1008" y="673"/>
                </a:lnTo>
                <a:lnTo>
                  <a:pt x="1008" y="673"/>
                </a:lnTo>
                <a:lnTo>
                  <a:pt x="1009" y="672"/>
                </a:lnTo>
                <a:lnTo>
                  <a:pt x="1009" y="671"/>
                </a:lnTo>
                <a:lnTo>
                  <a:pt x="1009" y="669"/>
                </a:lnTo>
                <a:lnTo>
                  <a:pt x="1009" y="666"/>
                </a:lnTo>
                <a:lnTo>
                  <a:pt x="1007" y="662"/>
                </a:lnTo>
                <a:lnTo>
                  <a:pt x="1003" y="655"/>
                </a:lnTo>
                <a:lnTo>
                  <a:pt x="999" y="646"/>
                </a:lnTo>
                <a:lnTo>
                  <a:pt x="999" y="646"/>
                </a:lnTo>
                <a:lnTo>
                  <a:pt x="981" y="619"/>
                </a:lnTo>
                <a:lnTo>
                  <a:pt x="959" y="583"/>
                </a:lnTo>
                <a:lnTo>
                  <a:pt x="937" y="547"/>
                </a:lnTo>
                <a:lnTo>
                  <a:pt x="927" y="527"/>
                </a:lnTo>
                <a:lnTo>
                  <a:pt x="927" y="527"/>
                </a:lnTo>
                <a:lnTo>
                  <a:pt x="916" y="509"/>
                </a:lnTo>
                <a:lnTo>
                  <a:pt x="900" y="482"/>
                </a:lnTo>
                <a:lnTo>
                  <a:pt x="874" y="441"/>
                </a:lnTo>
                <a:lnTo>
                  <a:pt x="874" y="441"/>
                </a:lnTo>
                <a:lnTo>
                  <a:pt x="865" y="433"/>
                </a:lnTo>
                <a:lnTo>
                  <a:pt x="847" y="415"/>
                </a:lnTo>
                <a:lnTo>
                  <a:pt x="786" y="362"/>
                </a:lnTo>
                <a:lnTo>
                  <a:pt x="786" y="362"/>
                </a:lnTo>
                <a:lnTo>
                  <a:pt x="752" y="333"/>
                </a:lnTo>
                <a:lnTo>
                  <a:pt x="723" y="310"/>
                </a:lnTo>
                <a:lnTo>
                  <a:pt x="689" y="284"/>
                </a:lnTo>
                <a:lnTo>
                  <a:pt x="689" y="284"/>
                </a:lnTo>
                <a:lnTo>
                  <a:pt x="681" y="281"/>
                </a:lnTo>
                <a:lnTo>
                  <a:pt x="670" y="276"/>
                </a:lnTo>
                <a:lnTo>
                  <a:pt x="639" y="264"/>
                </a:lnTo>
                <a:lnTo>
                  <a:pt x="598" y="249"/>
                </a:lnTo>
                <a:lnTo>
                  <a:pt x="598" y="249"/>
                </a:lnTo>
                <a:lnTo>
                  <a:pt x="598" y="245"/>
                </a:lnTo>
                <a:lnTo>
                  <a:pt x="597" y="239"/>
                </a:lnTo>
                <a:lnTo>
                  <a:pt x="595" y="236"/>
                </a:lnTo>
                <a:lnTo>
                  <a:pt x="593" y="232"/>
                </a:lnTo>
                <a:lnTo>
                  <a:pt x="589" y="230"/>
                </a:lnTo>
                <a:lnTo>
                  <a:pt x="584" y="230"/>
                </a:lnTo>
                <a:lnTo>
                  <a:pt x="584" y="230"/>
                </a:lnTo>
                <a:lnTo>
                  <a:pt x="566" y="230"/>
                </a:lnTo>
                <a:lnTo>
                  <a:pt x="540" y="228"/>
                </a:lnTo>
                <a:lnTo>
                  <a:pt x="507" y="226"/>
                </a:lnTo>
                <a:lnTo>
                  <a:pt x="492" y="236"/>
                </a:lnTo>
                <a:lnTo>
                  <a:pt x="476" y="231"/>
                </a:lnTo>
                <a:lnTo>
                  <a:pt x="476" y="167"/>
                </a:lnTo>
                <a:lnTo>
                  <a:pt x="476" y="167"/>
                </a:lnTo>
                <a:lnTo>
                  <a:pt x="481" y="166"/>
                </a:lnTo>
                <a:lnTo>
                  <a:pt x="489" y="163"/>
                </a:lnTo>
                <a:lnTo>
                  <a:pt x="494" y="160"/>
                </a:lnTo>
                <a:lnTo>
                  <a:pt x="497" y="157"/>
                </a:lnTo>
                <a:lnTo>
                  <a:pt x="499" y="151"/>
                </a:lnTo>
                <a:lnTo>
                  <a:pt x="497" y="145"/>
                </a:lnTo>
                <a:lnTo>
                  <a:pt x="497" y="145"/>
                </a:lnTo>
                <a:lnTo>
                  <a:pt x="494" y="138"/>
                </a:lnTo>
                <a:lnTo>
                  <a:pt x="489" y="133"/>
                </a:lnTo>
                <a:lnTo>
                  <a:pt x="485" y="129"/>
                </a:lnTo>
                <a:lnTo>
                  <a:pt x="480" y="125"/>
                </a:lnTo>
                <a:lnTo>
                  <a:pt x="472" y="121"/>
                </a:lnTo>
                <a:lnTo>
                  <a:pt x="468" y="120"/>
                </a:lnTo>
                <a:lnTo>
                  <a:pt x="468" y="120"/>
                </a:lnTo>
                <a:lnTo>
                  <a:pt x="472" y="107"/>
                </a:lnTo>
                <a:lnTo>
                  <a:pt x="476" y="90"/>
                </a:lnTo>
                <a:lnTo>
                  <a:pt x="476" y="90"/>
                </a:lnTo>
                <a:lnTo>
                  <a:pt x="480" y="86"/>
                </a:lnTo>
                <a:lnTo>
                  <a:pt x="485" y="79"/>
                </a:lnTo>
                <a:lnTo>
                  <a:pt x="486" y="75"/>
                </a:lnTo>
                <a:lnTo>
                  <a:pt x="485" y="72"/>
                </a:lnTo>
                <a:lnTo>
                  <a:pt x="483" y="67"/>
                </a:lnTo>
                <a:lnTo>
                  <a:pt x="479" y="64"/>
                </a:lnTo>
                <a:lnTo>
                  <a:pt x="479" y="64"/>
                </a:lnTo>
                <a:lnTo>
                  <a:pt x="456" y="48"/>
                </a:lnTo>
                <a:lnTo>
                  <a:pt x="448" y="44"/>
                </a:lnTo>
                <a:lnTo>
                  <a:pt x="442" y="41"/>
                </a:lnTo>
                <a:lnTo>
                  <a:pt x="442" y="41"/>
                </a:lnTo>
                <a:lnTo>
                  <a:pt x="434" y="39"/>
                </a:lnTo>
                <a:lnTo>
                  <a:pt x="421" y="33"/>
                </a:lnTo>
                <a:lnTo>
                  <a:pt x="404" y="26"/>
                </a:lnTo>
                <a:lnTo>
                  <a:pt x="404" y="26"/>
                </a:lnTo>
                <a:lnTo>
                  <a:pt x="401" y="24"/>
                </a:lnTo>
                <a:lnTo>
                  <a:pt x="390" y="17"/>
                </a:lnTo>
                <a:lnTo>
                  <a:pt x="382" y="13"/>
                </a:lnTo>
                <a:lnTo>
                  <a:pt x="374" y="9"/>
                </a:lnTo>
                <a:lnTo>
                  <a:pt x="363" y="7"/>
                </a:lnTo>
                <a:lnTo>
                  <a:pt x="351" y="6"/>
                </a:lnTo>
                <a:lnTo>
                  <a:pt x="351" y="6"/>
                </a:lnTo>
                <a:lnTo>
                  <a:pt x="341" y="5"/>
                </a:lnTo>
                <a:lnTo>
                  <a:pt x="332" y="4"/>
                </a:lnTo>
                <a:lnTo>
                  <a:pt x="321" y="1"/>
                </a:lnTo>
                <a:lnTo>
                  <a:pt x="316" y="0"/>
                </a:lnTo>
                <a:lnTo>
                  <a:pt x="311" y="0"/>
                </a:lnTo>
                <a:lnTo>
                  <a:pt x="305" y="1"/>
                </a:lnTo>
                <a:lnTo>
                  <a:pt x="298" y="4"/>
                </a:lnTo>
                <a:lnTo>
                  <a:pt x="298" y="4"/>
                </a:lnTo>
                <a:lnTo>
                  <a:pt x="288" y="7"/>
                </a:lnTo>
                <a:lnTo>
                  <a:pt x="284" y="8"/>
                </a:lnTo>
                <a:lnTo>
                  <a:pt x="268" y="15"/>
                </a:lnTo>
                <a:lnTo>
                  <a:pt x="268" y="15"/>
                </a:lnTo>
                <a:lnTo>
                  <a:pt x="243" y="26"/>
                </a:lnTo>
                <a:lnTo>
                  <a:pt x="236" y="28"/>
                </a:lnTo>
                <a:lnTo>
                  <a:pt x="229" y="29"/>
                </a:lnTo>
                <a:lnTo>
                  <a:pt x="202" y="17"/>
                </a:lnTo>
                <a:close/>
                <a:moveTo>
                  <a:pt x="444" y="668"/>
                </a:moveTo>
                <a:lnTo>
                  <a:pt x="533" y="711"/>
                </a:lnTo>
                <a:lnTo>
                  <a:pt x="439" y="718"/>
                </a:lnTo>
                <a:lnTo>
                  <a:pt x="444" y="668"/>
                </a:lnTo>
                <a:close/>
                <a:moveTo>
                  <a:pt x="145" y="146"/>
                </a:moveTo>
                <a:lnTo>
                  <a:pt x="145" y="146"/>
                </a:lnTo>
                <a:lnTo>
                  <a:pt x="148" y="143"/>
                </a:lnTo>
                <a:lnTo>
                  <a:pt x="153" y="142"/>
                </a:lnTo>
                <a:lnTo>
                  <a:pt x="153" y="142"/>
                </a:lnTo>
                <a:lnTo>
                  <a:pt x="154" y="142"/>
                </a:lnTo>
                <a:lnTo>
                  <a:pt x="156" y="145"/>
                </a:lnTo>
                <a:lnTo>
                  <a:pt x="157" y="149"/>
                </a:lnTo>
                <a:lnTo>
                  <a:pt x="158" y="152"/>
                </a:lnTo>
                <a:lnTo>
                  <a:pt x="158" y="152"/>
                </a:lnTo>
                <a:lnTo>
                  <a:pt x="161" y="156"/>
                </a:lnTo>
                <a:lnTo>
                  <a:pt x="165" y="157"/>
                </a:lnTo>
                <a:lnTo>
                  <a:pt x="170" y="158"/>
                </a:lnTo>
                <a:lnTo>
                  <a:pt x="173" y="186"/>
                </a:lnTo>
                <a:lnTo>
                  <a:pt x="173" y="186"/>
                </a:lnTo>
                <a:lnTo>
                  <a:pt x="170" y="188"/>
                </a:lnTo>
                <a:lnTo>
                  <a:pt x="165" y="190"/>
                </a:lnTo>
                <a:lnTo>
                  <a:pt x="158" y="190"/>
                </a:lnTo>
                <a:lnTo>
                  <a:pt x="158" y="190"/>
                </a:lnTo>
                <a:lnTo>
                  <a:pt x="148" y="190"/>
                </a:lnTo>
                <a:lnTo>
                  <a:pt x="137" y="189"/>
                </a:lnTo>
                <a:lnTo>
                  <a:pt x="123" y="186"/>
                </a:lnTo>
                <a:lnTo>
                  <a:pt x="123" y="186"/>
                </a:lnTo>
                <a:lnTo>
                  <a:pt x="133" y="167"/>
                </a:lnTo>
                <a:lnTo>
                  <a:pt x="145" y="146"/>
                </a:lnTo>
                <a:lnTo>
                  <a:pt x="145" y="146"/>
                </a:lnTo>
                <a:close/>
                <a:moveTo>
                  <a:pt x="120" y="198"/>
                </a:moveTo>
                <a:lnTo>
                  <a:pt x="120" y="198"/>
                </a:lnTo>
                <a:lnTo>
                  <a:pt x="128" y="199"/>
                </a:lnTo>
                <a:lnTo>
                  <a:pt x="137" y="200"/>
                </a:lnTo>
                <a:lnTo>
                  <a:pt x="147" y="202"/>
                </a:lnTo>
                <a:lnTo>
                  <a:pt x="147" y="202"/>
                </a:lnTo>
                <a:lnTo>
                  <a:pt x="157" y="200"/>
                </a:lnTo>
                <a:lnTo>
                  <a:pt x="166" y="199"/>
                </a:lnTo>
                <a:lnTo>
                  <a:pt x="173" y="198"/>
                </a:lnTo>
                <a:lnTo>
                  <a:pt x="173" y="198"/>
                </a:lnTo>
                <a:lnTo>
                  <a:pt x="176" y="202"/>
                </a:lnTo>
                <a:lnTo>
                  <a:pt x="177" y="205"/>
                </a:lnTo>
                <a:lnTo>
                  <a:pt x="177" y="209"/>
                </a:lnTo>
                <a:lnTo>
                  <a:pt x="177" y="209"/>
                </a:lnTo>
                <a:lnTo>
                  <a:pt x="177" y="212"/>
                </a:lnTo>
                <a:lnTo>
                  <a:pt x="176" y="215"/>
                </a:lnTo>
                <a:lnTo>
                  <a:pt x="172" y="218"/>
                </a:lnTo>
                <a:lnTo>
                  <a:pt x="172" y="218"/>
                </a:lnTo>
                <a:lnTo>
                  <a:pt x="169" y="221"/>
                </a:lnTo>
                <a:lnTo>
                  <a:pt x="165" y="223"/>
                </a:lnTo>
                <a:lnTo>
                  <a:pt x="161" y="224"/>
                </a:lnTo>
                <a:lnTo>
                  <a:pt x="158" y="226"/>
                </a:lnTo>
                <a:lnTo>
                  <a:pt x="158" y="226"/>
                </a:lnTo>
                <a:lnTo>
                  <a:pt x="154" y="231"/>
                </a:lnTo>
                <a:lnTo>
                  <a:pt x="152" y="234"/>
                </a:lnTo>
                <a:lnTo>
                  <a:pt x="148" y="236"/>
                </a:lnTo>
                <a:lnTo>
                  <a:pt x="148" y="236"/>
                </a:lnTo>
                <a:lnTo>
                  <a:pt x="133" y="241"/>
                </a:lnTo>
                <a:lnTo>
                  <a:pt x="133" y="241"/>
                </a:lnTo>
                <a:lnTo>
                  <a:pt x="127" y="231"/>
                </a:lnTo>
                <a:lnTo>
                  <a:pt x="123" y="223"/>
                </a:lnTo>
                <a:lnTo>
                  <a:pt x="121" y="219"/>
                </a:lnTo>
                <a:lnTo>
                  <a:pt x="120" y="217"/>
                </a:lnTo>
                <a:lnTo>
                  <a:pt x="120" y="217"/>
                </a:lnTo>
                <a:lnTo>
                  <a:pt x="120" y="211"/>
                </a:lnTo>
                <a:lnTo>
                  <a:pt x="119" y="206"/>
                </a:lnTo>
                <a:lnTo>
                  <a:pt x="117" y="202"/>
                </a:lnTo>
                <a:lnTo>
                  <a:pt x="120" y="198"/>
                </a:lnTo>
                <a:close/>
                <a:moveTo>
                  <a:pt x="100" y="237"/>
                </a:moveTo>
                <a:lnTo>
                  <a:pt x="113" y="262"/>
                </a:lnTo>
                <a:lnTo>
                  <a:pt x="113" y="262"/>
                </a:lnTo>
                <a:lnTo>
                  <a:pt x="106" y="259"/>
                </a:lnTo>
                <a:lnTo>
                  <a:pt x="100" y="257"/>
                </a:lnTo>
                <a:lnTo>
                  <a:pt x="95" y="255"/>
                </a:lnTo>
                <a:lnTo>
                  <a:pt x="95" y="255"/>
                </a:lnTo>
                <a:lnTo>
                  <a:pt x="93" y="249"/>
                </a:lnTo>
                <a:lnTo>
                  <a:pt x="92" y="245"/>
                </a:lnTo>
                <a:lnTo>
                  <a:pt x="92" y="245"/>
                </a:lnTo>
                <a:lnTo>
                  <a:pt x="93" y="242"/>
                </a:lnTo>
                <a:lnTo>
                  <a:pt x="95" y="239"/>
                </a:lnTo>
                <a:lnTo>
                  <a:pt x="100" y="237"/>
                </a:lnTo>
                <a:lnTo>
                  <a:pt x="100" y="237"/>
                </a:lnTo>
                <a:close/>
                <a:moveTo>
                  <a:pt x="166" y="275"/>
                </a:moveTo>
                <a:lnTo>
                  <a:pt x="170" y="278"/>
                </a:lnTo>
                <a:lnTo>
                  <a:pt x="172" y="287"/>
                </a:lnTo>
                <a:lnTo>
                  <a:pt x="172" y="287"/>
                </a:lnTo>
                <a:lnTo>
                  <a:pt x="172" y="298"/>
                </a:lnTo>
                <a:lnTo>
                  <a:pt x="172" y="313"/>
                </a:lnTo>
                <a:lnTo>
                  <a:pt x="172" y="313"/>
                </a:lnTo>
                <a:lnTo>
                  <a:pt x="171" y="315"/>
                </a:lnTo>
                <a:lnTo>
                  <a:pt x="170" y="315"/>
                </a:lnTo>
                <a:lnTo>
                  <a:pt x="166" y="315"/>
                </a:lnTo>
                <a:lnTo>
                  <a:pt x="166" y="315"/>
                </a:lnTo>
                <a:lnTo>
                  <a:pt x="164" y="313"/>
                </a:lnTo>
                <a:lnTo>
                  <a:pt x="161" y="308"/>
                </a:lnTo>
                <a:lnTo>
                  <a:pt x="154" y="294"/>
                </a:lnTo>
                <a:lnTo>
                  <a:pt x="145" y="274"/>
                </a:lnTo>
                <a:lnTo>
                  <a:pt x="166" y="275"/>
                </a:lnTo>
                <a:close/>
                <a:moveTo>
                  <a:pt x="148" y="22"/>
                </a:moveTo>
                <a:lnTo>
                  <a:pt x="148" y="22"/>
                </a:lnTo>
                <a:lnTo>
                  <a:pt x="153" y="21"/>
                </a:lnTo>
                <a:lnTo>
                  <a:pt x="158" y="21"/>
                </a:lnTo>
                <a:lnTo>
                  <a:pt x="164" y="22"/>
                </a:lnTo>
                <a:lnTo>
                  <a:pt x="164" y="22"/>
                </a:lnTo>
                <a:lnTo>
                  <a:pt x="167" y="24"/>
                </a:lnTo>
                <a:lnTo>
                  <a:pt x="167" y="24"/>
                </a:lnTo>
                <a:lnTo>
                  <a:pt x="166" y="25"/>
                </a:lnTo>
                <a:lnTo>
                  <a:pt x="166" y="26"/>
                </a:lnTo>
                <a:lnTo>
                  <a:pt x="166" y="26"/>
                </a:lnTo>
                <a:lnTo>
                  <a:pt x="166" y="28"/>
                </a:lnTo>
                <a:lnTo>
                  <a:pt x="166" y="31"/>
                </a:lnTo>
                <a:lnTo>
                  <a:pt x="164" y="35"/>
                </a:lnTo>
                <a:lnTo>
                  <a:pt x="164" y="35"/>
                </a:lnTo>
                <a:lnTo>
                  <a:pt x="160" y="44"/>
                </a:lnTo>
                <a:lnTo>
                  <a:pt x="154" y="52"/>
                </a:lnTo>
                <a:lnTo>
                  <a:pt x="154" y="52"/>
                </a:lnTo>
                <a:lnTo>
                  <a:pt x="151" y="60"/>
                </a:lnTo>
                <a:lnTo>
                  <a:pt x="144" y="75"/>
                </a:lnTo>
                <a:lnTo>
                  <a:pt x="135" y="98"/>
                </a:lnTo>
                <a:lnTo>
                  <a:pt x="135" y="98"/>
                </a:lnTo>
                <a:lnTo>
                  <a:pt x="133" y="98"/>
                </a:lnTo>
                <a:lnTo>
                  <a:pt x="130" y="97"/>
                </a:lnTo>
                <a:lnTo>
                  <a:pt x="123" y="94"/>
                </a:lnTo>
                <a:lnTo>
                  <a:pt x="123" y="94"/>
                </a:lnTo>
                <a:lnTo>
                  <a:pt x="123" y="92"/>
                </a:lnTo>
                <a:lnTo>
                  <a:pt x="125" y="86"/>
                </a:lnTo>
                <a:lnTo>
                  <a:pt x="133" y="68"/>
                </a:lnTo>
                <a:lnTo>
                  <a:pt x="147" y="39"/>
                </a:lnTo>
                <a:lnTo>
                  <a:pt x="147" y="39"/>
                </a:lnTo>
                <a:lnTo>
                  <a:pt x="148" y="35"/>
                </a:lnTo>
                <a:lnTo>
                  <a:pt x="148" y="29"/>
                </a:lnTo>
                <a:lnTo>
                  <a:pt x="148" y="22"/>
                </a:lnTo>
                <a:lnTo>
                  <a:pt x="148" y="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25CDC2AE-73E9-48AE-B8D5-268C9F2D5E95}"/>
              </a:ext>
            </a:extLst>
          </p:cNvPr>
          <p:cNvSpPr>
            <a:spLocks noEditPoints="1"/>
          </p:cNvSpPr>
          <p:nvPr/>
        </p:nvSpPr>
        <p:spPr bwMode="auto">
          <a:xfrm>
            <a:off x="4128695" y="3333858"/>
            <a:ext cx="1634396" cy="1049963"/>
          </a:xfrm>
          <a:custGeom>
            <a:avLst/>
            <a:gdLst>
              <a:gd name="T0" fmla="*/ 249 w 1622"/>
              <a:gd name="T1" fmla="*/ 447 h 1042"/>
              <a:gd name="T2" fmla="*/ 240 w 1622"/>
              <a:gd name="T3" fmla="*/ 496 h 1042"/>
              <a:gd name="T4" fmla="*/ 112 w 1622"/>
              <a:gd name="T5" fmla="*/ 812 h 1042"/>
              <a:gd name="T6" fmla="*/ 61 w 1622"/>
              <a:gd name="T7" fmla="*/ 900 h 1042"/>
              <a:gd name="T8" fmla="*/ 0 w 1622"/>
              <a:gd name="T9" fmla="*/ 1007 h 1042"/>
              <a:gd name="T10" fmla="*/ 41 w 1622"/>
              <a:gd name="T11" fmla="*/ 1038 h 1042"/>
              <a:gd name="T12" fmla="*/ 101 w 1622"/>
              <a:gd name="T13" fmla="*/ 1001 h 1042"/>
              <a:gd name="T14" fmla="*/ 127 w 1622"/>
              <a:gd name="T15" fmla="*/ 963 h 1042"/>
              <a:gd name="T16" fmla="*/ 170 w 1622"/>
              <a:gd name="T17" fmla="*/ 849 h 1042"/>
              <a:gd name="T18" fmla="*/ 319 w 1622"/>
              <a:gd name="T19" fmla="*/ 569 h 1042"/>
              <a:gd name="T20" fmla="*/ 400 w 1622"/>
              <a:gd name="T21" fmla="*/ 411 h 1042"/>
              <a:gd name="T22" fmla="*/ 411 w 1622"/>
              <a:gd name="T23" fmla="*/ 436 h 1042"/>
              <a:gd name="T24" fmla="*/ 415 w 1622"/>
              <a:gd name="T25" fmla="*/ 492 h 1042"/>
              <a:gd name="T26" fmla="*/ 424 w 1622"/>
              <a:gd name="T27" fmla="*/ 617 h 1042"/>
              <a:gd name="T28" fmla="*/ 481 w 1622"/>
              <a:gd name="T29" fmla="*/ 870 h 1042"/>
              <a:gd name="T30" fmla="*/ 436 w 1622"/>
              <a:gd name="T31" fmla="*/ 916 h 1042"/>
              <a:gd name="T32" fmla="*/ 389 w 1622"/>
              <a:gd name="T33" fmla="*/ 960 h 1042"/>
              <a:gd name="T34" fmla="*/ 384 w 1622"/>
              <a:gd name="T35" fmla="*/ 1018 h 1042"/>
              <a:gd name="T36" fmla="*/ 575 w 1622"/>
              <a:gd name="T37" fmla="*/ 1010 h 1042"/>
              <a:gd name="T38" fmla="*/ 666 w 1622"/>
              <a:gd name="T39" fmla="*/ 961 h 1042"/>
              <a:gd name="T40" fmla="*/ 631 w 1622"/>
              <a:gd name="T41" fmla="*/ 922 h 1042"/>
              <a:gd name="T42" fmla="*/ 625 w 1622"/>
              <a:gd name="T43" fmla="*/ 725 h 1042"/>
              <a:gd name="T44" fmla="*/ 592 w 1622"/>
              <a:gd name="T45" fmla="*/ 540 h 1042"/>
              <a:gd name="T46" fmla="*/ 783 w 1622"/>
              <a:gd name="T47" fmla="*/ 397 h 1042"/>
              <a:gd name="T48" fmla="*/ 891 w 1622"/>
              <a:gd name="T49" fmla="*/ 389 h 1042"/>
              <a:gd name="T50" fmla="*/ 977 w 1622"/>
              <a:gd name="T51" fmla="*/ 447 h 1042"/>
              <a:gd name="T52" fmla="*/ 1021 w 1622"/>
              <a:gd name="T53" fmla="*/ 547 h 1042"/>
              <a:gd name="T54" fmla="*/ 1168 w 1622"/>
              <a:gd name="T55" fmla="*/ 658 h 1042"/>
              <a:gd name="T56" fmla="*/ 1286 w 1622"/>
              <a:gd name="T57" fmla="*/ 718 h 1042"/>
              <a:gd name="T58" fmla="*/ 1456 w 1622"/>
              <a:gd name="T59" fmla="*/ 863 h 1042"/>
              <a:gd name="T60" fmla="*/ 1484 w 1622"/>
              <a:gd name="T61" fmla="*/ 972 h 1042"/>
              <a:gd name="T62" fmla="*/ 1546 w 1622"/>
              <a:gd name="T63" fmla="*/ 949 h 1042"/>
              <a:gd name="T64" fmla="*/ 1609 w 1622"/>
              <a:gd name="T65" fmla="*/ 783 h 1042"/>
              <a:gd name="T66" fmla="*/ 1607 w 1622"/>
              <a:gd name="T67" fmla="*/ 733 h 1042"/>
              <a:gd name="T68" fmla="*/ 1467 w 1622"/>
              <a:gd name="T69" fmla="*/ 642 h 1042"/>
              <a:gd name="T70" fmla="*/ 1334 w 1622"/>
              <a:gd name="T71" fmla="*/ 533 h 1042"/>
              <a:gd name="T72" fmla="*/ 1190 w 1622"/>
              <a:gd name="T73" fmla="*/ 476 h 1042"/>
              <a:gd name="T74" fmla="*/ 1068 w 1622"/>
              <a:gd name="T75" fmla="*/ 253 h 1042"/>
              <a:gd name="T76" fmla="*/ 1271 w 1622"/>
              <a:gd name="T77" fmla="*/ 414 h 1042"/>
              <a:gd name="T78" fmla="*/ 1359 w 1622"/>
              <a:gd name="T79" fmla="*/ 417 h 1042"/>
              <a:gd name="T80" fmla="*/ 1376 w 1622"/>
              <a:gd name="T81" fmla="*/ 323 h 1042"/>
              <a:gd name="T82" fmla="*/ 1290 w 1622"/>
              <a:gd name="T83" fmla="*/ 165 h 1042"/>
              <a:gd name="T84" fmla="*/ 1171 w 1622"/>
              <a:gd name="T85" fmla="*/ 152 h 1042"/>
              <a:gd name="T86" fmla="*/ 1048 w 1622"/>
              <a:gd name="T87" fmla="*/ 172 h 1042"/>
              <a:gd name="T88" fmla="*/ 993 w 1622"/>
              <a:gd name="T89" fmla="*/ 92 h 1042"/>
              <a:gd name="T90" fmla="*/ 882 w 1622"/>
              <a:gd name="T91" fmla="*/ 21 h 1042"/>
              <a:gd name="T92" fmla="*/ 769 w 1622"/>
              <a:gd name="T93" fmla="*/ 6 h 1042"/>
              <a:gd name="T94" fmla="*/ 514 w 1622"/>
              <a:gd name="T95" fmla="*/ 32 h 1042"/>
              <a:gd name="T96" fmla="*/ 380 w 1622"/>
              <a:gd name="T97" fmla="*/ 100 h 1042"/>
              <a:gd name="T98" fmla="*/ 319 w 1622"/>
              <a:gd name="T99" fmla="*/ 53 h 1042"/>
              <a:gd name="T100" fmla="*/ 255 w 1622"/>
              <a:gd name="T101" fmla="*/ 4 h 1042"/>
              <a:gd name="T102" fmla="*/ 222 w 1622"/>
              <a:gd name="T103" fmla="*/ 7 h 1042"/>
              <a:gd name="T104" fmla="*/ 180 w 1622"/>
              <a:gd name="T105" fmla="*/ 42 h 1042"/>
              <a:gd name="T106" fmla="*/ 132 w 1622"/>
              <a:gd name="T107" fmla="*/ 83 h 1042"/>
              <a:gd name="T108" fmla="*/ 107 w 1622"/>
              <a:gd name="T109" fmla="*/ 125 h 1042"/>
              <a:gd name="T110" fmla="*/ 108 w 1622"/>
              <a:gd name="T111" fmla="*/ 167 h 1042"/>
              <a:gd name="T112" fmla="*/ 120 w 1622"/>
              <a:gd name="T113" fmla="*/ 272 h 1042"/>
              <a:gd name="T114" fmla="*/ 172 w 1622"/>
              <a:gd name="T115" fmla="*/ 318 h 1042"/>
              <a:gd name="T116" fmla="*/ 154 w 1622"/>
              <a:gd name="T117" fmla="*/ 245 h 1042"/>
              <a:gd name="T118" fmla="*/ 141 w 1622"/>
              <a:gd name="T119" fmla="*/ 260 h 1042"/>
              <a:gd name="T120" fmla="*/ 204 w 1622"/>
              <a:gd name="T121" fmla="*/ 300 h 1042"/>
              <a:gd name="T122" fmla="*/ 189 w 1622"/>
              <a:gd name="T123" fmla="*/ 267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22" h="1042">
                <a:moveTo>
                  <a:pt x="257" y="358"/>
                </a:moveTo>
                <a:lnTo>
                  <a:pt x="257" y="358"/>
                </a:lnTo>
                <a:lnTo>
                  <a:pt x="250" y="384"/>
                </a:lnTo>
                <a:lnTo>
                  <a:pt x="244" y="403"/>
                </a:lnTo>
                <a:lnTo>
                  <a:pt x="242" y="416"/>
                </a:lnTo>
                <a:lnTo>
                  <a:pt x="242" y="416"/>
                </a:lnTo>
                <a:lnTo>
                  <a:pt x="242" y="424"/>
                </a:lnTo>
                <a:lnTo>
                  <a:pt x="243" y="433"/>
                </a:lnTo>
                <a:lnTo>
                  <a:pt x="245" y="440"/>
                </a:lnTo>
                <a:lnTo>
                  <a:pt x="246" y="444"/>
                </a:lnTo>
                <a:lnTo>
                  <a:pt x="246" y="444"/>
                </a:lnTo>
                <a:lnTo>
                  <a:pt x="249" y="447"/>
                </a:lnTo>
                <a:lnTo>
                  <a:pt x="251" y="449"/>
                </a:lnTo>
                <a:lnTo>
                  <a:pt x="253" y="451"/>
                </a:lnTo>
                <a:lnTo>
                  <a:pt x="251" y="456"/>
                </a:lnTo>
                <a:lnTo>
                  <a:pt x="251" y="456"/>
                </a:lnTo>
                <a:lnTo>
                  <a:pt x="246" y="468"/>
                </a:lnTo>
                <a:lnTo>
                  <a:pt x="244" y="476"/>
                </a:lnTo>
                <a:lnTo>
                  <a:pt x="244" y="476"/>
                </a:lnTo>
                <a:lnTo>
                  <a:pt x="242" y="482"/>
                </a:lnTo>
                <a:lnTo>
                  <a:pt x="240" y="484"/>
                </a:lnTo>
                <a:lnTo>
                  <a:pt x="242" y="484"/>
                </a:lnTo>
                <a:lnTo>
                  <a:pt x="242" y="484"/>
                </a:lnTo>
                <a:lnTo>
                  <a:pt x="240" y="496"/>
                </a:lnTo>
                <a:lnTo>
                  <a:pt x="235" y="526"/>
                </a:lnTo>
                <a:lnTo>
                  <a:pt x="230" y="545"/>
                </a:lnTo>
                <a:lnTo>
                  <a:pt x="225" y="563"/>
                </a:lnTo>
                <a:lnTo>
                  <a:pt x="218" y="582"/>
                </a:lnTo>
                <a:lnTo>
                  <a:pt x="211" y="600"/>
                </a:lnTo>
                <a:lnTo>
                  <a:pt x="211" y="600"/>
                </a:lnTo>
                <a:lnTo>
                  <a:pt x="165" y="700"/>
                </a:lnTo>
                <a:lnTo>
                  <a:pt x="124" y="789"/>
                </a:lnTo>
                <a:lnTo>
                  <a:pt x="124" y="789"/>
                </a:lnTo>
                <a:lnTo>
                  <a:pt x="114" y="809"/>
                </a:lnTo>
                <a:lnTo>
                  <a:pt x="112" y="812"/>
                </a:lnTo>
                <a:lnTo>
                  <a:pt x="112" y="812"/>
                </a:lnTo>
                <a:lnTo>
                  <a:pt x="111" y="813"/>
                </a:lnTo>
                <a:lnTo>
                  <a:pt x="111" y="813"/>
                </a:lnTo>
                <a:lnTo>
                  <a:pt x="106" y="834"/>
                </a:lnTo>
                <a:lnTo>
                  <a:pt x="101" y="850"/>
                </a:lnTo>
                <a:lnTo>
                  <a:pt x="97" y="864"/>
                </a:lnTo>
                <a:lnTo>
                  <a:pt x="97" y="864"/>
                </a:lnTo>
                <a:lnTo>
                  <a:pt x="93" y="869"/>
                </a:lnTo>
                <a:lnTo>
                  <a:pt x="90" y="874"/>
                </a:lnTo>
                <a:lnTo>
                  <a:pt x="80" y="881"/>
                </a:lnTo>
                <a:lnTo>
                  <a:pt x="71" y="889"/>
                </a:lnTo>
                <a:lnTo>
                  <a:pt x="66" y="894"/>
                </a:lnTo>
                <a:lnTo>
                  <a:pt x="61" y="900"/>
                </a:lnTo>
                <a:lnTo>
                  <a:pt x="61" y="900"/>
                </a:lnTo>
                <a:lnTo>
                  <a:pt x="56" y="905"/>
                </a:lnTo>
                <a:lnTo>
                  <a:pt x="49" y="911"/>
                </a:lnTo>
                <a:lnTo>
                  <a:pt x="36" y="923"/>
                </a:lnTo>
                <a:lnTo>
                  <a:pt x="23" y="935"/>
                </a:lnTo>
                <a:lnTo>
                  <a:pt x="18" y="942"/>
                </a:lnTo>
                <a:lnTo>
                  <a:pt x="14" y="949"/>
                </a:lnTo>
                <a:lnTo>
                  <a:pt x="14" y="949"/>
                </a:lnTo>
                <a:lnTo>
                  <a:pt x="7" y="967"/>
                </a:lnTo>
                <a:lnTo>
                  <a:pt x="2" y="986"/>
                </a:lnTo>
                <a:lnTo>
                  <a:pt x="0" y="1001"/>
                </a:lnTo>
                <a:lnTo>
                  <a:pt x="0" y="1007"/>
                </a:lnTo>
                <a:lnTo>
                  <a:pt x="1" y="1009"/>
                </a:lnTo>
                <a:lnTo>
                  <a:pt x="1" y="1009"/>
                </a:lnTo>
                <a:lnTo>
                  <a:pt x="5" y="1013"/>
                </a:lnTo>
                <a:lnTo>
                  <a:pt x="8" y="1014"/>
                </a:lnTo>
                <a:lnTo>
                  <a:pt x="12" y="1015"/>
                </a:lnTo>
                <a:lnTo>
                  <a:pt x="20" y="1013"/>
                </a:lnTo>
                <a:lnTo>
                  <a:pt x="20" y="1013"/>
                </a:lnTo>
                <a:lnTo>
                  <a:pt x="22" y="1019"/>
                </a:lnTo>
                <a:lnTo>
                  <a:pt x="26" y="1025"/>
                </a:lnTo>
                <a:lnTo>
                  <a:pt x="31" y="1029"/>
                </a:lnTo>
                <a:lnTo>
                  <a:pt x="35" y="1034"/>
                </a:lnTo>
                <a:lnTo>
                  <a:pt x="41" y="1038"/>
                </a:lnTo>
                <a:lnTo>
                  <a:pt x="47" y="1040"/>
                </a:lnTo>
                <a:lnTo>
                  <a:pt x="53" y="1042"/>
                </a:lnTo>
                <a:lnTo>
                  <a:pt x="60" y="1042"/>
                </a:lnTo>
                <a:lnTo>
                  <a:pt x="60" y="1042"/>
                </a:lnTo>
                <a:lnTo>
                  <a:pt x="68" y="1041"/>
                </a:lnTo>
                <a:lnTo>
                  <a:pt x="77" y="1039"/>
                </a:lnTo>
                <a:lnTo>
                  <a:pt x="84" y="1035"/>
                </a:lnTo>
                <a:lnTo>
                  <a:pt x="90" y="1030"/>
                </a:lnTo>
                <a:lnTo>
                  <a:pt x="94" y="1023"/>
                </a:lnTo>
                <a:lnTo>
                  <a:pt x="98" y="1018"/>
                </a:lnTo>
                <a:lnTo>
                  <a:pt x="100" y="1009"/>
                </a:lnTo>
                <a:lnTo>
                  <a:pt x="101" y="1001"/>
                </a:lnTo>
                <a:lnTo>
                  <a:pt x="101" y="1001"/>
                </a:lnTo>
                <a:lnTo>
                  <a:pt x="100" y="993"/>
                </a:lnTo>
                <a:lnTo>
                  <a:pt x="99" y="986"/>
                </a:lnTo>
                <a:lnTo>
                  <a:pt x="104" y="977"/>
                </a:lnTo>
                <a:lnTo>
                  <a:pt x="104" y="977"/>
                </a:lnTo>
                <a:lnTo>
                  <a:pt x="104" y="977"/>
                </a:lnTo>
                <a:lnTo>
                  <a:pt x="105" y="979"/>
                </a:lnTo>
                <a:lnTo>
                  <a:pt x="110" y="977"/>
                </a:lnTo>
                <a:lnTo>
                  <a:pt x="117" y="974"/>
                </a:lnTo>
                <a:lnTo>
                  <a:pt x="117" y="974"/>
                </a:lnTo>
                <a:lnTo>
                  <a:pt x="121" y="970"/>
                </a:lnTo>
                <a:lnTo>
                  <a:pt x="127" y="963"/>
                </a:lnTo>
                <a:lnTo>
                  <a:pt x="132" y="955"/>
                </a:lnTo>
                <a:lnTo>
                  <a:pt x="138" y="944"/>
                </a:lnTo>
                <a:lnTo>
                  <a:pt x="147" y="926"/>
                </a:lnTo>
                <a:lnTo>
                  <a:pt x="150" y="917"/>
                </a:lnTo>
                <a:lnTo>
                  <a:pt x="151" y="911"/>
                </a:lnTo>
                <a:lnTo>
                  <a:pt x="151" y="911"/>
                </a:lnTo>
                <a:lnTo>
                  <a:pt x="151" y="905"/>
                </a:lnTo>
                <a:lnTo>
                  <a:pt x="151" y="902"/>
                </a:lnTo>
                <a:lnTo>
                  <a:pt x="151" y="897"/>
                </a:lnTo>
                <a:lnTo>
                  <a:pt x="154" y="887"/>
                </a:lnTo>
                <a:lnTo>
                  <a:pt x="154" y="887"/>
                </a:lnTo>
                <a:lnTo>
                  <a:pt x="170" y="849"/>
                </a:lnTo>
                <a:lnTo>
                  <a:pt x="179" y="826"/>
                </a:lnTo>
                <a:lnTo>
                  <a:pt x="179" y="826"/>
                </a:lnTo>
                <a:lnTo>
                  <a:pt x="194" y="803"/>
                </a:lnTo>
                <a:lnTo>
                  <a:pt x="230" y="750"/>
                </a:lnTo>
                <a:lnTo>
                  <a:pt x="250" y="719"/>
                </a:lnTo>
                <a:lnTo>
                  <a:pt x="269" y="690"/>
                </a:lnTo>
                <a:lnTo>
                  <a:pt x="283" y="664"/>
                </a:lnTo>
                <a:lnTo>
                  <a:pt x="288" y="653"/>
                </a:lnTo>
                <a:lnTo>
                  <a:pt x="291" y="645"/>
                </a:lnTo>
                <a:lnTo>
                  <a:pt x="291" y="645"/>
                </a:lnTo>
                <a:lnTo>
                  <a:pt x="319" y="569"/>
                </a:lnTo>
                <a:lnTo>
                  <a:pt x="319" y="569"/>
                </a:lnTo>
                <a:lnTo>
                  <a:pt x="330" y="542"/>
                </a:lnTo>
                <a:lnTo>
                  <a:pt x="342" y="512"/>
                </a:lnTo>
                <a:lnTo>
                  <a:pt x="342" y="512"/>
                </a:lnTo>
                <a:lnTo>
                  <a:pt x="357" y="474"/>
                </a:lnTo>
                <a:lnTo>
                  <a:pt x="357" y="474"/>
                </a:lnTo>
                <a:lnTo>
                  <a:pt x="361" y="470"/>
                </a:lnTo>
                <a:lnTo>
                  <a:pt x="368" y="463"/>
                </a:lnTo>
                <a:lnTo>
                  <a:pt x="377" y="450"/>
                </a:lnTo>
                <a:lnTo>
                  <a:pt x="383" y="442"/>
                </a:lnTo>
                <a:lnTo>
                  <a:pt x="389" y="431"/>
                </a:lnTo>
                <a:lnTo>
                  <a:pt x="389" y="431"/>
                </a:lnTo>
                <a:lnTo>
                  <a:pt x="400" y="411"/>
                </a:lnTo>
                <a:lnTo>
                  <a:pt x="406" y="397"/>
                </a:lnTo>
                <a:lnTo>
                  <a:pt x="409" y="387"/>
                </a:lnTo>
                <a:lnTo>
                  <a:pt x="457" y="384"/>
                </a:lnTo>
                <a:lnTo>
                  <a:pt x="457" y="384"/>
                </a:lnTo>
                <a:lnTo>
                  <a:pt x="449" y="390"/>
                </a:lnTo>
                <a:lnTo>
                  <a:pt x="431" y="407"/>
                </a:lnTo>
                <a:lnTo>
                  <a:pt x="423" y="416"/>
                </a:lnTo>
                <a:lnTo>
                  <a:pt x="416" y="424"/>
                </a:lnTo>
                <a:lnTo>
                  <a:pt x="411" y="431"/>
                </a:lnTo>
                <a:lnTo>
                  <a:pt x="411" y="434"/>
                </a:lnTo>
                <a:lnTo>
                  <a:pt x="411" y="436"/>
                </a:lnTo>
                <a:lnTo>
                  <a:pt x="411" y="436"/>
                </a:lnTo>
                <a:lnTo>
                  <a:pt x="418" y="444"/>
                </a:lnTo>
                <a:lnTo>
                  <a:pt x="427" y="451"/>
                </a:lnTo>
                <a:lnTo>
                  <a:pt x="437" y="458"/>
                </a:lnTo>
                <a:lnTo>
                  <a:pt x="437" y="458"/>
                </a:lnTo>
                <a:lnTo>
                  <a:pt x="434" y="461"/>
                </a:lnTo>
                <a:lnTo>
                  <a:pt x="430" y="462"/>
                </a:lnTo>
                <a:lnTo>
                  <a:pt x="426" y="466"/>
                </a:lnTo>
                <a:lnTo>
                  <a:pt x="422" y="470"/>
                </a:lnTo>
                <a:lnTo>
                  <a:pt x="418" y="476"/>
                </a:lnTo>
                <a:lnTo>
                  <a:pt x="416" y="483"/>
                </a:lnTo>
                <a:lnTo>
                  <a:pt x="415" y="492"/>
                </a:lnTo>
                <a:lnTo>
                  <a:pt x="415" y="492"/>
                </a:lnTo>
                <a:lnTo>
                  <a:pt x="415" y="502"/>
                </a:lnTo>
                <a:lnTo>
                  <a:pt x="416" y="513"/>
                </a:lnTo>
                <a:lnTo>
                  <a:pt x="421" y="534"/>
                </a:lnTo>
                <a:lnTo>
                  <a:pt x="424" y="553"/>
                </a:lnTo>
                <a:lnTo>
                  <a:pt x="427" y="565"/>
                </a:lnTo>
                <a:lnTo>
                  <a:pt x="427" y="565"/>
                </a:lnTo>
                <a:lnTo>
                  <a:pt x="426" y="571"/>
                </a:lnTo>
                <a:lnTo>
                  <a:pt x="424" y="576"/>
                </a:lnTo>
                <a:lnTo>
                  <a:pt x="422" y="586"/>
                </a:lnTo>
                <a:lnTo>
                  <a:pt x="422" y="602"/>
                </a:lnTo>
                <a:lnTo>
                  <a:pt x="422" y="602"/>
                </a:lnTo>
                <a:lnTo>
                  <a:pt x="424" y="617"/>
                </a:lnTo>
                <a:lnTo>
                  <a:pt x="428" y="639"/>
                </a:lnTo>
                <a:lnTo>
                  <a:pt x="442" y="693"/>
                </a:lnTo>
                <a:lnTo>
                  <a:pt x="455" y="747"/>
                </a:lnTo>
                <a:lnTo>
                  <a:pt x="460" y="769"/>
                </a:lnTo>
                <a:lnTo>
                  <a:pt x="462" y="783"/>
                </a:lnTo>
                <a:lnTo>
                  <a:pt x="462" y="783"/>
                </a:lnTo>
                <a:lnTo>
                  <a:pt x="463" y="795"/>
                </a:lnTo>
                <a:lnTo>
                  <a:pt x="466" y="806"/>
                </a:lnTo>
                <a:lnTo>
                  <a:pt x="474" y="834"/>
                </a:lnTo>
                <a:lnTo>
                  <a:pt x="477" y="846"/>
                </a:lnTo>
                <a:lnTo>
                  <a:pt x="480" y="859"/>
                </a:lnTo>
                <a:lnTo>
                  <a:pt x="481" y="870"/>
                </a:lnTo>
                <a:lnTo>
                  <a:pt x="480" y="875"/>
                </a:lnTo>
                <a:lnTo>
                  <a:pt x="480" y="878"/>
                </a:lnTo>
                <a:lnTo>
                  <a:pt x="480" y="878"/>
                </a:lnTo>
                <a:lnTo>
                  <a:pt x="477" y="885"/>
                </a:lnTo>
                <a:lnTo>
                  <a:pt x="477" y="890"/>
                </a:lnTo>
                <a:lnTo>
                  <a:pt x="479" y="896"/>
                </a:lnTo>
                <a:lnTo>
                  <a:pt x="477" y="898"/>
                </a:lnTo>
                <a:lnTo>
                  <a:pt x="476" y="900"/>
                </a:lnTo>
                <a:lnTo>
                  <a:pt x="467" y="904"/>
                </a:lnTo>
                <a:lnTo>
                  <a:pt x="467" y="904"/>
                </a:lnTo>
                <a:lnTo>
                  <a:pt x="452" y="910"/>
                </a:lnTo>
                <a:lnTo>
                  <a:pt x="436" y="916"/>
                </a:lnTo>
                <a:lnTo>
                  <a:pt x="429" y="920"/>
                </a:lnTo>
                <a:lnTo>
                  <a:pt x="422" y="924"/>
                </a:lnTo>
                <a:lnTo>
                  <a:pt x="417" y="929"/>
                </a:lnTo>
                <a:lnTo>
                  <a:pt x="415" y="934"/>
                </a:lnTo>
                <a:lnTo>
                  <a:pt x="415" y="934"/>
                </a:lnTo>
                <a:lnTo>
                  <a:pt x="410" y="943"/>
                </a:lnTo>
                <a:lnTo>
                  <a:pt x="409" y="950"/>
                </a:lnTo>
                <a:lnTo>
                  <a:pt x="408" y="954"/>
                </a:lnTo>
                <a:lnTo>
                  <a:pt x="407" y="954"/>
                </a:lnTo>
                <a:lnTo>
                  <a:pt x="407" y="954"/>
                </a:lnTo>
                <a:lnTo>
                  <a:pt x="401" y="955"/>
                </a:lnTo>
                <a:lnTo>
                  <a:pt x="389" y="960"/>
                </a:lnTo>
                <a:lnTo>
                  <a:pt x="382" y="963"/>
                </a:lnTo>
                <a:lnTo>
                  <a:pt x="376" y="967"/>
                </a:lnTo>
                <a:lnTo>
                  <a:pt x="371" y="973"/>
                </a:lnTo>
                <a:lnTo>
                  <a:pt x="367" y="980"/>
                </a:lnTo>
                <a:lnTo>
                  <a:pt x="367" y="980"/>
                </a:lnTo>
                <a:lnTo>
                  <a:pt x="364" y="986"/>
                </a:lnTo>
                <a:lnTo>
                  <a:pt x="364" y="993"/>
                </a:lnTo>
                <a:lnTo>
                  <a:pt x="364" y="997"/>
                </a:lnTo>
                <a:lnTo>
                  <a:pt x="367" y="1002"/>
                </a:lnTo>
                <a:lnTo>
                  <a:pt x="370" y="1006"/>
                </a:lnTo>
                <a:lnTo>
                  <a:pt x="374" y="1010"/>
                </a:lnTo>
                <a:lnTo>
                  <a:pt x="384" y="1018"/>
                </a:lnTo>
                <a:lnTo>
                  <a:pt x="384" y="1018"/>
                </a:lnTo>
                <a:lnTo>
                  <a:pt x="394" y="1020"/>
                </a:lnTo>
                <a:lnTo>
                  <a:pt x="409" y="1023"/>
                </a:lnTo>
                <a:lnTo>
                  <a:pt x="428" y="1025"/>
                </a:lnTo>
                <a:lnTo>
                  <a:pt x="450" y="1026"/>
                </a:lnTo>
                <a:lnTo>
                  <a:pt x="493" y="1028"/>
                </a:lnTo>
                <a:lnTo>
                  <a:pt x="525" y="1027"/>
                </a:lnTo>
                <a:lnTo>
                  <a:pt x="525" y="1027"/>
                </a:lnTo>
                <a:lnTo>
                  <a:pt x="531" y="1026"/>
                </a:lnTo>
                <a:lnTo>
                  <a:pt x="538" y="1025"/>
                </a:lnTo>
                <a:lnTo>
                  <a:pt x="555" y="1019"/>
                </a:lnTo>
                <a:lnTo>
                  <a:pt x="575" y="1010"/>
                </a:lnTo>
                <a:lnTo>
                  <a:pt x="597" y="1000"/>
                </a:lnTo>
                <a:lnTo>
                  <a:pt x="632" y="982"/>
                </a:lnTo>
                <a:lnTo>
                  <a:pt x="643" y="975"/>
                </a:lnTo>
                <a:lnTo>
                  <a:pt x="647" y="972"/>
                </a:lnTo>
                <a:lnTo>
                  <a:pt x="647" y="972"/>
                </a:lnTo>
                <a:lnTo>
                  <a:pt x="647" y="968"/>
                </a:lnTo>
                <a:lnTo>
                  <a:pt x="646" y="964"/>
                </a:lnTo>
                <a:lnTo>
                  <a:pt x="645" y="960"/>
                </a:lnTo>
                <a:lnTo>
                  <a:pt x="645" y="960"/>
                </a:lnTo>
                <a:lnTo>
                  <a:pt x="651" y="961"/>
                </a:lnTo>
                <a:lnTo>
                  <a:pt x="661" y="962"/>
                </a:lnTo>
                <a:lnTo>
                  <a:pt x="666" y="961"/>
                </a:lnTo>
                <a:lnTo>
                  <a:pt x="667" y="961"/>
                </a:lnTo>
                <a:lnTo>
                  <a:pt x="668" y="960"/>
                </a:lnTo>
                <a:lnTo>
                  <a:pt x="668" y="957"/>
                </a:lnTo>
                <a:lnTo>
                  <a:pt x="667" y="955"/>
                </a:lnTo>
                <a:lnTo>
                  <a:pt x="663" y="949"/>
                </a:lnTo>
                <a:lnTo>
                  <a:pt x="663" y="949"/>
                </a:lnTo>
                <a:lnTo>
                  <a:pt x="655" y="943"/>
                </a:lnTo>
                <a:lnTo>
                  <a:pt x="650" y="938"/>
                </a:lnTo>
                <a:lnTo>
                  <a:pt x="640" y="934"/>
                </a:lnTo>
                <a:lnTo>
                  <a:pt x="638" y="931"/>
                </a:lnTo>
                <a:lnTo>
                  <a:pt x="634" y="928"/>
                </a:lnTo>
                <a:lnTo>
                  <a:pt x="631" y="922"/>
                </a:lnTo>
                <a:lnTo>
                  <a:pt x="627" y="914"/>
                </a:lnTo>
                <a:lnTo>
                  <a:pt x="627" y="914"/>
                </a:lnTo>
                <a:lnTo>
                  <a:pt x="624" y="904"/>
                </a:lnTo>
                <a:lnTo>
                  <a:pt x="621" y="894"/>
                </a:lnTo>
                <a:lnTo>
                  <a:pt x="618" y="872"/>
                </a:lnTo>
                <a:lnTo>
                  <a:pt x="615" y="851"/>
                </a:lnTo>
                <a:lnTo>
                  <a:pt x="614" y="831"/>
                </a:lnTo>
                <a:lnTo>
                  <a:pt x="614" y="831"/>
                </a:lnTo>
                <a:lnTo>
                  <a:pt x="615" y="819"/>
                </a:lnTo>
                <a:lnTo>
                  <a:pt x="617" y="803"/>
                </a:lnTo>
                <a:lnTo>
                  <a:pt x="621" y="764"/>
                </a:lnTo>
                <a:lnTo>
                  <a:pt x="625" y="725"/>
                </a:lnTo>
                <a:lnTo>
                  <a:pt x="626" y="710"/>
                </a:lnTo>
                <a:lnTo>
                  <a:pt x="625" y="698"/>
                </a:lnTo>
                <a:lnTo>
                  <a:pt x="625" y="698"/>
                </a:lnTo>
                <a:lnTo>
                  <a:pt x="615" y="652"/>
                </a:lnTo>
                <a:lnTo>
                  <a:pt x="607" y="618"/>
                </a:lnTo>
                <a:lnTo>
                  <a:pt x="607" y="618"/>
                </a:lnTo>
                <a:lnTo>
                  <a:pt x="604" y="611"/>
                </a:lnTo>
                <a:lnTo>
                  <a:pt x="599" y="604"/>
                </a:lnTo>
                <a:lnTo>
                  <a:pt x="594" y="594"/>
                </a:lnTo>
                <a:lnTo>
                  <a:pt x="593" y="589"/>
                </a:lnTo>
                <a:lnTo>
                  <a:pt x="592" y="585"/>
                </a:lnTo>
                <a:lnTo>
                  <a:pt x="592" y="540"/>
                </a:lnTo>
                <a:lnTo>
                  <a:pt x="592" y="540"/>
                </a:lnTo>
                <a:lnTo>
                  <a:pt x="593" y="535"/>
                </a:lnTo>
                <a:lnTo>
                  <a:pt x="594" y="529"/>
                </a:lnTo>
                <a:lnTo>
                  <a:pt x="600" y="517"/>
                </a:lnTo>
                <a:lnTo>
                  <a:pt x="607" y="502"/>
                </a:lnTo>
                <a:lnTo>
                  <a:pt x="607" y="502"/>
                </a:lnTo>
                <a:lnTo>
                  <a:pt x="678" y="462"/>
                </a:lnTo>
                <a:lnTo>
                  <a:pt x="730" y="431"/>
                </a:lnTo>
                <a:lnTo>
                  <a:pt x="750" y="420"/>
                </a:lnTo>
                <a:lnTo>
                  <a:pt x="763" y="411"/>
                </a:lnTo>
                <a:lnTo>
                  <a:pt x="763" y="411"/>
                </a:lnTo>
                <a:lnTo>
                  <a:pt x="783" y="397"/>
                </a:lnTo>
                <a:lnTo>
                  <a:pt x="808" y="381"/>
                </a:lnTo>
                <a:lnTo>
                  <a:pt x="838" y="361"/>
                </a:lnTo>
                <a:lnTo>
                  <a:pt x="838" y="361"/>
                </a:lnTo>
                <a:lnTo>
                  <a:pt x="838" y="363"/>
                </a:lnTo>
                <a:lnTo>
                  <a:pt x="843" y="369"/>
                </a:lnTo>
                <a:lnTo>
                  <a:pt x="847" y="372"/>
                </a:lnTo>
                <a:lnTo>
                  <a:pt x="852" y="376"/>
                </a:lnTo>
                <a:lnTo>
                  <a:pt x="859" y="379"/>
                </a:lnTo>
                <a:lnTo>
                  <a:pt x="868" y="384"/>
                </a:lnTo>
                <a:lnTo>
                  <a:pt x="868" y="384"/>
                </a:lnTo>
                <a:lnTo>
                  <a:pt x="883" y="388"/>
                </a:lnTo>
                <a:lnTo>
                  <a:pt x="891" y="389"/>
                </a:lnTo>
                <a:lnTo>
                  <a:pt x="897" y="391"/>
                </a:lnTo>
                <a:lnTo>
                  <a:pt x="905" y="396"/>
                </a:lnTo>
                <a:lnTo>
                  <a:pt x="905" y="396"/>
                </a:lnTo>
                <a:lnTo>
                  <a:pt x="910" y="400"/>
                </a:lnTo>
                <a:lnTo>
                  <a:pt x="915" y="402"/>
                </a:lnTo>
                <a:lnTo>
                  <a:pt x="924" y="405"/>
                </a:lnTo>
                <a:lnTo>
                  <a:pt x="933" y="408"/>
                </a:lnTo>
                <a:lnTo>
                  <a:pt x="936" y="410"/>
                </a:lnTo>
                <a:lnTo>
                  <a:pt x="941" y="414"/>
                </a:lnTo>
                <a:lnTo>
                  <a:pt x="941" y="414"/>
                </a:lnTo>
                <a:lnTo>
                  <a:pt x="956" y="428"/>
                </a:lnTo>
                <a:lnTo>
                  <a:pt x="977" y="447"/>
                </a:lnTo>
                <a:lnTo>
                  <a:pt x="977" y="447"/>
                </a:lnTo>
                <a:lnTo>
                  <a:pt x="984" y="454"/>
                </a:lnTo>
                <a:lnTo>
                  <a:pt x="992" y="461"/>
                </a:lnTo>
                <a:lnTo>
                  <a:pt x="1002" y="475"/>
                </a:lnTo>
                <a:lnTo>
                  <a:pt x="1013" y="492"/>
                </a:lnTo>
                <a:lnTo>
                  <a:pt x="1013" y="492"/>
                </a:lnTo>
                <a:lnTo>
                  <a:pt x="1012" y="497"/>
                </a:lnTo>
                <a:lnTo>
                  <a:pt x="1012" y="510"/>
                </a:lnTo>
                <a:lnTo>
                  <a:pt x="1012" y="520"/>
                </a:lnTo>
                <a:lnTo>
                  <a:pt x="1013" y="528"/>
                </a:lnTo>
                <a:lnTo>
                  <a:pt x="1016" y="538"/>
                </a:lnTo>
                <a:lnTo>
                  <a:pt x="1021" y="547"/>
                </a:lnTo>
                <a:lnTo>
                  <a:pt x="1021" y="547"/>
                </a:lnTo>
                <a:lnTo>
                  <a:pt x="1029" y="558"/>
                </a:lnTo>
                <a:lnTo>
                  <a:pt x="1041" y="571"/>
                </a:lnTo>
                <a:lnTo>
                  <a:pt x="1074" y="601"/>
                </a:lnTo>
                <a:lnTo>
                  <a:pt x="1105" y="628"/>
                </a:lnTo>
                <a:lnTo>
                  <a:pt x="1124" y="642"/>
                </a:lnTo>
                <a:lnTo>
                  <a:pt x="1124" y="642"/>
                </a:lnTo>
                <a:lnTo>
                  <a:pt x="1134" y="647"/>
                </a:lnTo>
                <a:lnTo>
                  <a:pt x="1148" y="651"/>
                </a:lnTo>
                <a:lnTo>
                  <a:pt x="1161" y="654"/>
                </a:lnTo>
                <a:lnTo>
                  <a:pt x="1166" y="657"/>
                </a:lnTo>
                <a:lnTo>
                  <a:pt x="1168" y="658"/>
                </a:lnTo>
                <a:lnTo>
                  <a:pt x="1168" y="658"/>
                </a:lnTo>
                <a:lnTo>
                  <a:pt x="1170" y="660"/>
                </a:lnTo>
                <a:lnTo>
                  <a:pt x="1170" y="661"/>
                </a:lnTo>
                <a:lnTo>
                  <a:pt x="1181" y="667"/>
                </a:lnTo>
                <a:lnTo>
                  <a:pt x="1181" y="667"/>
                </a:lnTo>
                <a:lnTo>
                  <a:pt x="1191" y="673"/>
                </a:lnTo>
                <a:lnTo>
                  <a:pt x="1200" y="677"/>
                </a:lnTo>
                <a:lnTo>
                  <a:pt x="1207" y="679"/>
                </a:lnTo>
                <a:lnTo>
                  <a:pt x="1216" y="683"/>
                </a:lnTo>
                <a:lnTo>
                  <a:pt x="1216" y="683"/>
                </a:lnTo>
                <a:lnTo>
                  <a:pt x="1260" y="705"/>
                </a:lnTo>
                <a:lnTo>
                  <a:pt x="1286" y="718"/>
                </a:lnTo>
                <a:lnTo>
                  <a:pt x="1300" y="725"/>
                </a:lnTo>
                <a:lnTo>
                  <a:pt x="1300" y="725"/>
                </a:lnTo>
                <a:lnTo>
                  <a:pt x="1326" y="738"/>
                </a:lnTo>
                <a:lnTo>
                  <a:pt x="1378" y="762"/>
                </a:lnTo>
                <a:lnTo>
                  <a:pt x="1451" y="793"/>
                </a:lnTo>
                <a:lnTo>
                  <a:pt x="1451" y="793"/>
                </a:lnTo>
                <a:lnTo>
                  <a:pt x="1450" y="803"/>
                </a:lnTo>
                <a:lnTo>
                  <a:pt x="1450" y="824"/>
                </a:lnTo>
                <a:lnTo>
                  <a:pt x="1451" y="836"/>
                </a:lnTo>
                <a:lnTo>
                  <a:pt x="1453" y="848"/>
                </a:lnTo>
                <a:lnTo>
                  <a:pt x="1455" y="858"/>
                </a:lnTo>
                <a:lnTo>
                  <a:pt x="1456" y="863"/>
                </a:lnTo>
                <a:lnTo>
                  <a:pt x="1458" y="867"/>
                </a:lnTo>
                <a:lnTo>
                  <a:pt x="1458" y="867"/>
                </a:lnTo>
                <a:lnTo>
                  <a:pt x="1471" y="884"/>
                </a:lnTo>
                <a:lnTo>
                  <a:pt x="1474" y="889"/>
                </a:lnTo>
                <a:lnTo>
                  <a:pt x="1474" y="889"/>
                </a:lnTo>
                <a:lnTo>
                  <a:pt x="1474" y="901"/>
                </a:lnTo>
                <a:lnTo>
                  <a:pt x="1475" y="928"/>
                </a:lnTo>
                <a:lnTo>
                  <a:pt x="1476" y="943"/>
                </a:lnTo>
                <a:lnTo>
                  <a:pt x="1477" y="956"/>
                </a:lnTo>
                <a:lnTo>
                  <a:pt x="1481" y="967"/>
                </a:lnTo>
                <a:lnTo>
                  <a:pt x="1482" y="970"/>
                </a:lnTo>
                <a:lnTo>
                  <a:pt x="1484" y="972"/>
                </a:lnTo>
                <a:lnTo>
                  <a:pt x="1484" y="972"/>
                </a:lnTo>
                <a:lnTo>
                  <a:pt x="1488" y="974"/>
                </a:lnTo>
                <a:lnTo>
                  <a:pt x="1494" y="975"/>
                </a:lnTo>
                <a:lnTo>
                  <a:pt x="1500" y="975"/>
                </a:lnTo>
                <a:lnTo>
                  <a:pt x="1506" y="974"/>
                </a:lnTo>
                <a:lnTo>
                  <a:pt x="1513" y="973"/>
                </a:lnTo>
                <a:lnTo>
                  <a:pt x="1520" y="972"/>
                </a:lnTo>
                <a:lnTo>
                  <a:pt x="1526" y="968"/>
                </a:lnTo>
                <a:lnTo>
                  <a:pt x="1532" y="964"/>
                </a:lnTo>
                <a:lnTo>
                  <a:pt x="1532" y="964"/>
                </a:lnTo>
                <a:lnTo>
                  <a:pt x="1537" y="959"/>
                </a:lnTo>
                <a:lnTo>
                  <a:pt x="1546" y="949"/>
                </a:lnTo>
                <a:lnTo>
                  <a:pt x="1554" y="936"/>
                </a:lnTo>
                <a:lnTo>
                  <a:pt x="1562" y="923"/>
                </a:lnTo>
                <a:lnTo>
                  <a:pt x="1572" y="908"/>
                </a:lnTo>
                <a:lnTo>
                  <a:pt x="1579" y="894"/>
                </a:lnTo>
                <a:lnTo>
                  <a:pt x="1585" y="880"/>
                </a:lnTo>
                <a:lnTo>
                  <a:pt x="1589" y="867"/>
                </a:lnTo>
                <a:lnTo>
                  <a:pt x="1589" y="867"/>
                </a:lnTo>
                <a:lnTo>
                  <a:pt x="1596" y="837"/>
                </a:lnTo>
                <a:lnTo>
                  <a:pt x="1601" y="816"/>
                </a:lnTo>
                <a:lnTo>
                  <a:pt x="1601" y="816"/>
                </a:lnTo>
                <a:lnTo>
                  <a:pt x="1607" y="791"/>
                </a:lnTo>
                <a:lnTo>
                  <a:pt x="1609" y="783"/>
                </a:lnTo>
                <a:lnTo>
                  <a:pt x="1611" y="782"/>
                </a:lnTo>
                <a:lnTo>
                  <a:pt x="1612" y="780"/>
                </a:lnTo>
                <a:lnTo>
                  <a:pt x="1612" y="780"/>
                </a:lnTo>
                <a:lnTo>
                  <a:pt x="1615" y="780"/>
                </a:lnTo>
                <a:lnTo>
                  <a:pt x="1620" y="778"/>
                </a:lnTo>
                <a:lnTo>
                  <a:pt x="1621" y="776"/>
                </a:lnTo>
                <a:lnTo>
                  <a:pt x="1622" y="773"/>
                </a:lnTo>
                <a:lnTo>
                  <a:pt x="1622" y="771"/>
                </a:lnTo>
                <a:lnTo>
                  <a:pt x="1621" y="769"/>
                </a:lnTo>
                <a:lnTo>
                  <a:pt x="1621" y="769"/>
                </a:lnTo>
                <a:lnTo>
                  <a:pt x="1607" y="733"/>
                </a:lnTo>
                <a:lnTo>
                  <a:pt x="1607" y="733"/>
                </a:lnTo>
                <a:lnTo>
                  <a:pt x="1604" y="734"/>
                </a:lnTo>
                <a:lnTo>
                  <a:pt x="1600" y="734"/>
                </a:lnTo>
                <a:lnTo>
                  <a:pt x="1596" y="733"/>
                </a:lnTo>
                <a:lnTo>
                  <a:pt x="1596" y="733"/>
                </a:lnTo>
                <a:lnTo>
                  <a:pt x="1580" y="723"/>
                </a:lnTo>
                <a:lnTo>
                  <a:pt x="1567" y="716"/>
                </a:lnTo>
                <a:lnTo>
                  <a:pt x="1567" y="716"/>
                </a:lnTo>
                <a:lnTo>
                  <a:pt x="1547" y="704"/>
                </a:lnTo>
                <a:lnTo>
                  <a:pt x="1519" y="685"/>
                </a:lnTo>
                <a:lnTo>
                  <a:pt x="1519" y="685"/>
                </a:lnTo>
                <a:lnTo>
                  <a:pt x="1500" y="670"/>
                </a:lnTo>
                <a:lnTo>
                  <a:pt x="1467" y="642"/>
                </a:lnTo>
                <a:lnTo>
                  <a:pt x="1435" y="614"/>
                </a:lnTo>
                <a:lnTo>
                  <a:pt x="1414" y="595"/>
                </a:lnTo>
                <a:lnTo>
                  <a:pt x="1414" y="595"/>
                </a:lnTo>
                <a:lnTo>
                  <a:pt x="1403" y="581"/>
                </a:lnTo>
                <a:lnTo>
                  <a:pt x="1392" y="567"/>
                </a:lnTo>
                <a:lnTo>
                  <a:pt x="1381" y="554"/>
                </a:lnTo>
                <a:lnTo>
                  <a:pt x="1375" y="548"/>
                </a:lnTo>
                <a:lnTo>
                  <a:pt x="1369" y="545"/>
                </a:lnTo>
                <a:lnTo>
                  <a:pt x="1369" y="545"/>
                </a:lnTo>
                <a:lnTo>
                  <a:pt x="1362" y="541"/>
                </a:lnTo>
                <a:lnTo>
                  <a:pt x="1352" y="538"/>
                </a:lnTo>
                <a:lnTo>
                  <a:pt x="1334" y="533"/>
                </a:lnTo>
                <a:lnTo>
                  <a:pt x="1309" y="527"/>
                </a:lnTo>
                <a:lnTo>
                  <a:pt x="1309" y="527"/>
                </a:lnTo>
                <a:lnTo>
                  <a:pt x="1278" y="514"/>
                </a:lnTo>
                <a:lnTo>
                  <a:pt x="1278" y="514"/>
                </a:lnTo>
                <a:lnTo>
                  <a:pt x="1263" y="509"/>
                </a:lnTo>
                <a:lnTo>
                  <a:pt x="1243" y="503"/>
                </a:lnTo>
                <a:lnTo>
                  <a:pt x="1223" y="497"/>
                </a:lnTo>
                <a:lnTo>
                  <a:pt x="1209" y="492"/>
                </a:lnTo>
                <a:lnTo>
                  <a:pt x="1209" y="492"/>
                </a:lnTo>
                <a:lnTo>
                  <a:pt x="1200" y="487"/>
                </a:lnTo>
                <a:lnTo>
                  <a:pt x="1194" y="481"/>
                </a:lnTo>
                <a:lnTo>
                  <a:pt x="1190" y="476"/>
                </a:lnTo>
                <a:lnTo>
                  <a:pt x="1186" y="474"/>
                </a:lnTo>
                <a:lnTo>
                  <a:pt x="1186" y="474"/>
                </a:lnTo>
                <a:lnTo>
                  <a:pt x="1183" y="471"/>
                </a:lnTo>
                <a:lnTo>
                  <a:pt x="1179" y="466"/>
                </a:lnTo>
                <a:lnTo>
                  <a:pt x="1168" y="442"/>
                </a:lnTo>
                <a:lnTo>
                  <a:pt x="1168" y="442"/>
                </a:lnTo>
                <a:lnTo>
                  <a:pt x="1141" y="395"/>
                </a:lnTo>
                <a:lnTo>
                  <a:pt x="1115" y="351"/>
                </a:lnTo>
                <a:lnTo>
                  <a:pt x="1115" y="351"/>
                </a:lnTo>
                <a:lnTo>
                  <a:pt x="1104" y="329"/>
                </a:lnTo>
                <a:lnTo>
                  <a:pt x="1088" y="296"/>
                </a:lnTo>
                <a:lnTo>
                  <a:pt x="1068" y="253"/>
                </a:lnTo>
                <a:lnTo>
                  <a:pt x="1118" y="278"/>
                </a:lnTo>
                <a:lnTo>
                  <a:pt x="1118" y="278"/>
                </a:lnTo>
                <a:lnTo>
                  <a:pt x="1119" y="285"/>
                </a:lnTo>
                <a:lnTo>
                  <a:pt x="1121" y="292"/>
                </a:lnTo>
                <a:lnTo>
                  <a:pt x="1126" y="300"/>
                </a:lnTo>
                <a:lnTo>
                  <a:pt x="1126" y="300"/>
                </a:lnTo>
                <a:lnTo>
                  <a:pt x="1133" y="309"/>
                </a:lnTo>
                <a:lnTo>
                  <a:pt x="1147" y="321"/>
                </a:lnTo>
                <a:lnTo>
                  <a:pt x="1190" y="355"/>
                </a:lnTo>
                <a:lnTo>
                  <a:pt x="1237" y="390"/>
                </a:lnTo>
                <a:lnTo>
                  <a:pt x="1271" y="414"/>
                </a:lnTo>
                <a:lnTo>
                  <a:pt x="1271" y="414"/>
                </a:lnTo>
                <a:lnTo>
                  <a:pt x="1289" y="427"/>
                </a:lnTo>
                <a:lnTo>
                  <a:pt x="1299" y="435"/>
                </a:lnTo>
                <a:lnTo>
                  <a:pt x="1308" y="441"/>
                </a:lnTo>
                <a:lnTo>
                  <a:pt x="1312" y="443"/>
                </a:lnTo>
                <a:lnTo>
                  <a:pt x="1318" y="444"/>
                </a:lnTo>
                <a:lnTo>
                  <a:pt x="1318" y="444"/>
                </a:lnTo>
                <a:lnTo>
                  <a:pt x="1322" y="444"/>
                </a:lnTo>
                <a:lnTo>
                  <a:pt x="1325" y="443"/>
                </a:lnTo>
                <a:lnTo>
                  <a:pt x="1334" y="440"/>
                </a:lnTo>
                <a:lnTo>
                  <a:pt x="1343" y="434"/>
                </a:lnTo>
                <a:lnTo>
                  <a:pt x="1351" y="427"/>
                </a:lnTo>
                <a:lnTo>
                  <a:pt x="1359" y="417"/>
                </a:lnTo>
                <a:lnTo>
                  <a:pt x="1367" y="408"/>
                </a:lnTo>
                <a:lnTo>
                  <a:pt x="1372" y="398"/>
                </a:lnTo>
                <a:lnTo>
                  <a:pt x="1376" y="389"/>
                </a:lnTo>
                <a:lnTo>
                  <a:pt x="1376" y="389"/>
                </a:lnTo>
                <a:lnTo>
                  <a:pt x="1379" y="382"/>
                </a:lnTo>
                <a:lnTo>
                  <a:pt x="1382" y="377"/>
                </a:lnTo>
                <a:lnTo>
                  <a:pt x="1383" y="375"/>
                </a:lnTo>
                <a:lnTo>
                  <a:pt x="1384" y="371"/>
                </a:lnTo>
                <a:lnTo>
                  <a:pt x="1384" y="366"/>
                </a:lnTo>
                <a:lnTo>
                  <a:pt x="1383" y="358"/>
                </a:lnTo>
                <a:lnTo>
                  <a:pt x="1376" y="323"/>
                </a:lnTo>
                <a:lnTo>
                  <a:pt x="1376" y="323"/>
                </a:lnTo>
                <a:lnTo>
                  <a:pt x="1368" y="283"/>
                </a:lnTo>
                <a:lnTo>
                  <a:pt x="1362" y="256"/>
                </a:lnTo>
                <a:lnTo>
                  <a:pt x="1359" y="245"/>
                </a:lnTo>
                <a:lnTo>
                  <a:pt x="1355" y="234"/>
                </a:lnTo>
                <a:lnTo>
                  <a:pt x="1350" y="225"/>
                </a:lnTo>
                <a:lnTo>
                  <a:pt x="1344" y="216"/>
                </a:lnTo>
                <a:lnTo>
                  <a:pt x="1344" y="216"/>
                </a:lnTo>
                <a:lnTo>
                  <a:pt x="1336" y="205"/>
                </a:lnTo>
                <a:lnTo>
                  <a:pt x="1326" y="195"/>
                </a:lnTo>
                <a:lnTo>
                  <a:pt x="1317" y="186"/>
                </a:lnTo>
                <a:lnTo>
                  <a:pt x="1308" y="178"/>
                </a:lnTo>
                <a:lnTo>
                  <a:pt x="1290" y="165"/>
                </a:lnTo>
                <a:lnTo>
                  <a:pt x="1276" y="158"/>
                </a:lnTo>
                <a:lnTo>
                  <a:pt x="1276" y="158"/>
                </a:lnTo>
                <a:lnTo>
                  <a:pt x="1264" y="152"/>
                </a:lnTo>
                <a:lnTo>
                  <a:pt x="1249" y="145"/>
                </a:lnTo>
                <a:lnTo>
                  <a:pt x="1239" y="142"/>
                </a:lnTo>
                <a:lnTo>
                  <a:pt x="1229" y="140"/>
                </a:lnTo>
                <a:lnTo>
                  <a:pt x="1217" y="139"/>
                </a:lnTo>
                <a:lnTo>
                  <a:pt x="1204" y="140"/>
                </a:lnTo>
                <a:lnTo>
                  <a:pt x="1204" y="140"/>
                </a:lnTo>
                <a:lnTo>
                  <a:pt x="1190" y="142"/>
                </a:lnTo>
                <a:lnTo>
                  <a:pt x="1179" y="146"/>
                </a:lnTo>
                <a:lnTo>
                  <a:pt x="1171" y="152"/>
                </a:lnTo>
                <a:lnTo>
                  <a:pt x="1164" y="158"/>
                </a:lnTo>
                <a:lnTo>
                  <a:pt x="1158" y="164"/>
                </a:lnTo>
                <a:lnTo>
                  <a:pt x="1154" y="168"/>
                </a:lnTo>
                <a:lnTo>
                  <a:pt x="1151" y="175"/>
                </a:lnTo>
                <a:lnTo>
                  <a:pt x="1151" y="175"/>
                </a:lnTo>
                <a:lnTo>
                  <a:pt x="1146" y="179"/>
                </a:lnTo>
                <a:lnTo>
                  <a:pt x="1140" y="184"/>
                </a:lnTo>
                <a:lnTo>
                  <a:pt x="1131" y="190"/>
                </a:lnTo>
                <a:lnTo>
                  <a:pt x="1108" y="195"/>
                </a:lnTo>
                <a:lnTo>
                  <a:pt x="1091" y="193"/>
                </a:lnTo>
                <a:lnTo>
                  <a:pt x="1055" y="175"/>
                </a:lnTo>
                <a:lnTo>
                  <a:pt x="1048" y="172"/>
                </a:lnTo>
                <a:lnTo>
                  <a:pt x="1033" y="165"/>
                </a:lnTo>
                <a:lnTo>
                  <a:pt x="1033" y="152"/>
                </a:lnTo>
                <a:lnTo>
                  <a:pt x="1033" y="152"/>
                </a:lnTo>
                <a:lnTo>
                  <a:pt x="1034" y="152"/>
                </a:lnTo>
                <a:lnTo>
                  <a:pt x="1036" y="149"/>
                </a:lnTo>
                <a:lnTo>
                  <a:pt x="1038" y="146"/>
                </a:lnTo>
                <a:lnTo>
                  <a:pt x="1036" y="144"/>
                </a:lnTo>
                <a:lnTo>
                  <a:pt x="1035" y="140"/>
                </a:lnTo>
                <a:lnTo>
                  <a:pt x="1035" y="140"/>
                </a:lnTo>
                <a:lnTo>
                  <a:pt x="1028" y="129"/>
                </a:lnTo>
                <a:lnTo>
                  <a:pt x="1016" y="116"/>
                </a:lnTo>
                <a:lnTo>
                  <a:pt x="993" y="92"/>
                </a:lnTo>
                <a:lnTo>
                  <a:pt x="993" y="92"/>
                </a:lnTo>
                <a:lnTo>
                  <a:pt x="979" y="79"/>
                </a:lnTo>
                <a:lnTo>
                  <a:pt x="957" y="59"/>
                </a:lnTo>
                <a:lnTo>
                  <a:pt x="946" y="48"/>
                </a:lnTo>
                <a:lnTo>
                  <a:pt x="935" y="40"/>
                </a:lnTo>
                <a:lnTo>
                  <a:pt x="926" y="34"/>
                </a:lnTo>
                <a:lnTo>
                  <a:pt x="921" y="33"/>
                </a:lnTo>
                <a:lnTo>
                  <a:pt x="917" y="32"/>
                </a:lnTo>
                <a:lnTo>
                  <a:pt x="917" y="32"/>
                </a:lnTo>
                <a:lnTo>
                  <a:pt x="910" y="30"/>
                </a:lnTo>
                <a:lnTo>
                  <a:pt x="902" y="28"/>
                </a:lnTo>
                <a:lnTo>
                  <a:pt x="882" y="21"/>
                </a:lnTo>
                <a:lnTo>
                  <a:pt x="865" y="14"/>
                </a:lnTo>
                <a:lnTo>
                  <a:pt x="857" y="9"/>
                </a:lnTo>
                <a:lnTo>
                  <a:pt x="857" y="9"/>
                </a:lnTo>
                <a:lnTo>
                  <a:pt x="855" y="8"/>
                </a:lnTo>
                <a:lnTo>
                  <a:pt x="849" y="6"/>
                </a:lnTo>
                <a:lnTo>
                  <a:pt x="831" y="2"/>
                </a:lnTo>
                <a:lnTo>
                  <a:pt x="819" y="1"/>
                </a:lnTo>
                <a:lnTo>
                  <a:pt x="809" y="0"/>
                </a:lnTo>
                <a:lnTo>
                  <a:pt x="797" y="0"/>
                </a:lnTo>
                <a:lnTo>
                  <a:pt x="788" y="2"/>
                </a:lnTo>
                <a:lnTo>
                  <a:pt x="788" y="2"/>
                </a:lnTo>
                <a:lnTo>
                  <a:pt x="769" y="6"/>
                </a:lnTo>
                <a:lnTo>
                  <a:pt x="752" y="8"/>
                </a:lnTo>
                <a:lnTo>
                  <a:pt x="732" y="12"/>
                </a:lnTo>
                <a:lnTo>
                  <a:pt x="732" y="12"/>
                </a:lnTo>
                <a:lnTo>
                  <a:pt x="719" y="13"/>
                </a:lnTo>
                <a:lnTo>
                  <a:pt x="694" y="12"/>
                </a:lnTo>
                <a:lnTo>
                  <a:pt x="694" y="12"/>
                </a:lnTo>
                <a:lnTo>
                  <a:pt x="665" y="13"/>
                </a:lnTo>
                <a:lnTo>
                  <a:pt x="613" y="17"/>
                </a:lnTo>
                <a:lnTo>
                  <a:pt x="558" y="23"/>
                </a:lnTo>
                <a:lnTo>
                  <a:pt x="533" y="27"/>
                </a:lnTo>
                <a:lnTo>
                  <a:pt x="514" y="32"/>
                </a:lnTo>
                <a:lnTo>
                  <a:pt x="514" y="32"/>
                </a:lnTo>
                <a:lnTo>
                  <a:pt x="500" y="36"/>
                </a:lnTo>
                <a:lnTo>
                  <a:pt x="486" y="43"/>
                </a:lnTo>
                <a:lnTo>
                  <a:pt x="473" y="49"/>
                </a:lnTo>
                <a:lnTo>
                  <a:pt x="462" y="56"/>
                </a:lnTo>
                <a:lnTo>
                  <a:pt x="444" y="67"/>
                </a:lnTo>
                <a:lnTo>
                  <a:pt x="437" y="72"/>
                </a:lnTo>
                <a:lnTo>
                  <a:pt x="437" y="72"/>
                </a:lnTo>
                <a:lnTo>
                  <a:pt x="430" y="73"/>
                </a:lnTo>
                <a:lnTo>
                  <a:pt x="426" y="73"/>
                </a:lnTo>
                <a:lnTo>
                  <a:pt x="422" y="74"/>
                </a:lnTo>
                <a:lnTo>
                  <a:pt x="422" y="74"/>
                </a:lnTo>
                <a:lnTo>
                  <a:pt x="380" y="100"/>
                </a:lnTo>
                <a:lnTo>
                  <a:pt x="380" y="100"/>
                </a:lnTo>
                <a:lnTo>
                  <a:pt x="362" y="82"/>
                </a:lnTo>
                <a:lnTo>
                  <a:pt x="348" y="69"/>
                </a:lnTo>
                <a:lnTo>
                  <a:pt x="342" y="65"/>
                </a:lnTo>
                <a:lnTo>
                  <a:pt x="337" y="62"/>
                </a:lnTo>
                <a:lnTo>
                  <a:pt x="337" y="62"/>
                </a:lnTo>
                <a:lnTo>
                  <a:pt x="329" y="59"/>
                </a:lnTo>
                <a:lnTo>
                  <a:pt x="324" y="58"/>
                </a:lnTo>
                <a:lnTo>
                  <a:pt x="319" y="56"/>
                </a:lnTo>
                <a:lnTo>
                  <a:pt x="319" y="56"/>
                </a:lnTo>
                <a:lnTo>
                  <a:pt x="319" y="56"/>
                </a:lnTo>
                <a:lnTo>
                  <a:pt x="319" y="53"/>
                </a:lnTo>
                <a:lnTo>
                  <a:pt x="317" y="46"/>
                </a:lnTo>
                <a:lnTo>
                  <a:pt x="311" y="34"/>
                </a:lnTo>
                <a:lnTo>
                  <a:pt x="311" y="34"/>
                </a:lnTo>
                <a:lnTo>
                  <a:pt x="304" y="21"/>
                </a:lnTo>
                <a:lnTo>
                  <a:pt x="299" y="13"/>
                </a:lnTo>
                <a:lnTo>
                  <a:pt x="294" y="7"/>
                </a:lnTo>
                <a:lnTo>
                  <a:pt x="286" y="4"/>
                </a:lnTo>
                <a:lnTo>
                  <a:pt x="286" y="4"/>
                </a:lnTo>
                <a:lnTo>
                  <a:pt x="278" y="2"/>
                </a:lnTo>
                <a:lnTo>
                  <a:pt x="270" y="1"/>
                </a:lnTo>
                <a:lnTo>
                  <a:pt x="262" y="2"/>
                </a:lnTo>
                <a:lnTo>
                  <a:pt x="255" y="4"/>
                </a:lnTo>
                <a:lnTo>
                  <a:pt x="255" y="4"/>
                </a:lnTo>
                <a:lnTo>
                  <a:pt x="246" y="7"/>
                </a:lnTo>
                <a:lnTo>
                  <a:pt x="238" y="9"/>
                </a:lnTo>
                <a:lnTo>
                  <a:pt x="229" y="12"/>
                </a:lnTo>
                <a:lnTo>
                  <a:pt x="229" y="12"/>
                </a:lnTo>
                <a:lnTo>
                  <a:pt x="230" y="10"/>
                </a:lnTo>
                <a:lnTo>
                  <a:pt x="227" y="9"/>
                </a:lnTo>
                <a:lnTo>
                  <a:pt x="224" y="9"/>
                </a:lnTo>
                <a:lnTo>
                  <a:pt x="224" y="9"/>
                </a:lnTo>
                <a:lnTo>
                  <a:pt x="222" y="9"/>
                </a:lnTo>
                <a:lnTo>
                  <a:pt x="222" y="8"/>
                </a:lnTo>
                <a:lnTo>
                  <a:pt x="222" y="7"/>
                </a:lnTo>
                <a:lnTo>
                  <a:pt x="222" y="6"/>
                </a:lnTo>
                <a:lnTo>
                  <a:pt x="220" y="6"/>
                </a:lnTo>
                <a:lnTo>
                  <a:pt x="215" y="9"/>
                </a:lnTo>
                <a:lnTo>
                  <a:pt x="215" y="9"/>
                </a:lnTo>
                <a:lnTo>
                  <a:pt x="204" y="14"/>
                </a:lnTo>
                <a:lnTo>
                  <a:pt x="196" y="17"/>
                </a:lnTo>
                <a:lnTo>
                  <a:pt x="192" y="19"/>
                </a:lnTo>
                <a:lnTo>
                  <a:pt x="190" y="22"/>
                </a:lnTo>
                <a:lnTo>
                  <a:pt x="186" y="26"/>
                </a:lnTo>
                <a:lnTo>
                  <a:pt x="184" y="32"/>
                </a:lnTo>
                <a:lnTo>
                  <a:pt x="184" y="32"/>
                </a:lnTo>
                <a:lnTo>
                  <a:pt x="180" y="42"/>
                </a:lnTo>
                <a:lnTo>
                  <a:pt x="179" y="50"/>
                </a:lnTo>
                <a:lnTo>
                  <a:pt x="178" y="54"/>
                </a:lnTo>
                <a:lnTo>
                  <a:pt x="177" y="56"/>
                </a:lnTo>
                <a:lnTo>
                  <a:pt x="173" y="60"/>
                </a:lnTo>
                <a:lnTo>
                  <a:pt x="169" y="62"/>
                </a:lnTo>
                <a:lnTo>
                  <a:pt x="169" y="62"/>
                </a:lnTo>
                <a:lnTo>
                  <a:pt x="146" y="72"/>
                </a:lnTo>
                <a:lnTo>
                  <a:pt x="138" y="76"/>
                </a:lnTo>
                <a:lnTo>
                  <a:pt x="135" y="78"/>
                </a:lnTo>
                <a:lnTo>
                  <a:pt x="134" y="80"/>
                </a:lnTo>
                <a:lnTo>
                  <a:pt x="134" y="80"/>
                </a:lnTo>
                <a:lnTo>
                  <a:pt x="132" y="83"/>
                </a:lnTo>
                <a:lnTo>
                  <a:pt x="128" y="89"/>
                </a:lnTo>
                <a:lnTo>
                  <a:pt x="128" y="89"/>
                </a:lnTo>
                <a:lnTo>
                  <a:pt x="126" y="93"/>
                </a:lnTo>
                <a:lnTo>
                  <a:pt x="124" y="94"/>
                </a:lnTo>
                <a:lnTo>
                  <a:pt x="121" y="96"/>
                </a:lnTo>
                <a:lnTo>
                  <a:pt x="119" y="102"/>
                </a:lnTo>
                <a:lnTo>
                  <a:pt x="119" y="102"/>
                </a:lnTo>
                <a:lnTo>
                  <a:pt x="115" y="116"/>
                </a:lnTo>
                <a:lnTo>
                  <a:pt x="114" y="122"/>
                </a:lnTo>
                <a:lnTo>
                  <a:pt x="114" y="122"/>
                </a:lnTo>
                <a:lnTo>
                  <a:pt x="112" y="122"/>
                </a:lnTo>
                <a:lnTo>
                  <a:pt x="107" y="125"/>
                </a:lnTo>
                <a:lnTo>
                  <a:pt x="105" y="126"/>
                </a:lnTo>
                <a:lnTo>
                  <a:pt x="102" y="128"/>
                </a:lnTo>
                <a:lnTo>
                  <a:pt x="101" y="131"/>
                </a:lnTo>
                <a:lnTo>
                  <a:pt x="101" y="135"/>
                </a:lnTo>
                <a:lnTo>
                  <a:pt x="101" y="135"/>
                </a:lnTo>
                <a:lnTo>
                  <a:pt x="102" y="142"/>
                </a:lnTo>
                <a:lnTo>
                  <a:pt x="106" y="147"/>
                </a:lnTo>
                <a:lnTo>
                  <a:pt x="108" y="153"/>
                </a:lnTo>
                <a:lnTo>
                  <a:pt x="110" y="157"/>
                </a:lnTo>
                <a:lnTo>
                  <a:pt x="108" y="160"/>
                </a:lnTo>
                <a:lnTo>
                  <a:pt x="108" y="160"/>
                </a:lnTo>
                <a:lnTo>
                  <a:pt x="108" y="167"/>
                </a:lnTo>
                <a:lnTo>
                  <a:pt x="108" y="174"/>
                </a:lnTo>
                <a:lnTo>
                  <a:pt x="108" y="181"/>
                </a:lnTo>
                <a:lnTo>
                  <a:pt x="106" y="190"/>
                </a:lnTo>
                <a:lnTo>
                  <a:pt x="106" y="190"/>
                </a:lnTo>
                <a:lnTo>
                  <a:pt x="105" y="201"/>
                </a:lnTo>
                <a:lnTo>
                  <a:pt x="105" y="213"/>
                </a:lnTo>
                <a:lnTo>
                  <a:pt x="106" y="238"/>
                </a:lnTo>
                <a:lnTo>
                  <a:pt x="106" y="238"/>
                </a:lnTo>
                <a:lnTo>
                  <a:pt x="107" y="245"/>
                </a:lnTo>
                <a:lnTo>
                  <a:pt x="111" y="253"/>
                </a:lnTo>
                <a:lnTo>
                  <a:pt x="114" y="263"/>
                </a:lnTo>
                <a:lnTo>
                  <a:pt x="120" y="272"/>
                </a:lnTo>
                <a:lnTo>
                  <a:pt x="126" y="282"/>
                </a:lnTo>
                <a:lnTo>
                  <a:pt x="132" y="290"/>
                </a:lnTo>
                <a:lnTo>
                  <a:pt x="137" y="295"/>
                </a:lnTo>
                <a:lnTo>
                  <a:pt x="141" y="298"/>
                </a:lnTo>
                <a:lnTo>
                  <a:pt x="141" y="298"/>
                </a:lnTo>
                <a:lnTo>
                  <a:pt x="150" y="300"/>
                </a:lnTo>
                <a:lnTo>
                  <a:pt x="157" y="300"/>
                </a:lnTo>
                <a:lnTo>
                  <a:pt x="164" y="300"/>
                </a:lnTo>
                <a:lnTo>
                  <a:pt x="164" y="300"/>
                </a:lnTo>
                <a:lnTo>
                  <a:pt x="165" y="303"/>
                </a:lnTo>
                <a:lnTo>
                  <a:pt x="167" y="310"/>
                </a:lnTo>
                <a:lnTo>
                  <a:pt x="172" y="318"/>
                </a:lnTo>
                <a:lnTo>
                  <a:pt x="177" y="323"/>
                </a:lnTo>
                <a:lnTo>
                  <a:pt x="181" y="329"/>
                </a:lnTo>
                <a:lnTo>
                  <a:pt x="181" y="329"/>
                </a:lnTo>
                <a:lnTo>
                  <a:pt x="189" y="333"/>
                </a:lnTo>
                <a:lnTo>
                  <a:pt x="199" y="338"/>
                </a:lnTo>
                <a:lnTo>
                  <a:pt x="225" y="349"/>
                </a:lnTo>
                <a:lnTo>
                  <a:pt x="248" y="356"/>
                </a:lnTo>
                <a:lnTo>
                  <a:pt x="257" y="358"/>
                </a:lnTo>
                <a:lnTo>
                  <a:pt x="257" y="358"/>
                </a:lnTo>
                <a:close/>
                <a:moveTo>
                  <a:pt x="141" y="236"/>
                </a:moveTo>
                <a:lnTo>
                  <a:pt x="141" y="236"/>
                </a:lnTo>
                <a:lnTo>
                  <a:pt x="154" y="245"/>
                </a:lnTo>
                <a:lnTo>
                  <a:pt x="154" y="245"/>
                </a:lnTo>
                <a:lnTo>
                  <a:pt x="164" y="251"/>
                </a:lnTo>
                <a:lnTo>
                  <a:pt x="171" y="256"/>
                </a:lnTo>
                <a:lnTo>
                  <a:pt x="171" y="256"/>
                </a:lnTo>
                <a:lnTo>
                  <a:pt x="164" y="265"/>
                </a:lnTo>
                <a:lnTo>
                  <a:pt x="157" y="271"/>
                </a:lnTo>
                <a:lnTo>
                  <a:pt x="153" y="272"/>
                </a:lnTo>
                <a:lnTo>
                  <a:pt x="151" y="273"/>
                </a:lnTo>
                <a:lnTo>
                  <a:pt x="151" y="273"/>
                </a:lnTo>
                <a:lnTo>
                  <a:pt x="148" y="271"/>
                </a:lnTo>
                <a:lnTo>
                  <a:pt x="146" y="269"/>
                </a:lnTo>
                <a:lnTo>
                  <a:pt x="141" y="260"/>
                </a:lnTo>
                <a:lnTo>
                  <a:pt x="141" y="260"/>
                </a:lnTo>
                <a:lnTo>
                  <a:pt x="140" y="258"/>
                </a:lnTo>
                <a:lnTo>
                  <a:pt x="140" y="253"/>
                </a:lnTo>
                <a:lnTo>
                  <a:pt x="140" y="245"/>
                </a:lnTo>
                <a:lnTo>
                  <a:pt x="141" y="236"/>
                </a:lnTo>
                <a:lnTo>
                  <a:pt x="141" y="236"/>
                </a:lnTo>
                <a:close/>
                <a:moveTo>
                  <a:pt x="189" y="267"/>
                </a:moveTo>
                <a:lnTo>
                  <a:pt x="189" y="267"/>
                </a:lnTo>
                <a:lnTo>
                  <a:pt x="211" y="278"/>
                </a:lnTo>
                <a:lnTo>
                  <a:pt x="211" y="298"/>
                </a:lnTo>
                <a:lnTo>
                  <a:pt x="211" y="298"/>
                </a:lnTo>
                <a:lnTo>
                  <a:pt x="204" y="300"/>
                </a:lnTo>
                <a:lnTo>
                  <a:pt x="196" y="302"/>
                </a:lnTo>
                <a:lnTo>
                  <a:pt x="189" y="300"/>
                </a:lnTo>
                <a:lnTo>
                  <a:pt x="189" y="300"/>
                </a:lnTo>
                <a:lnTo>
                  <a:pt x="186" y="299"/>
                </a:lnTo>
                <a:lnTo>
                  <a:pt x="184" y="296"/>
                </a:lnTo>
                <a:lnTo>
                  <a:pt x="179" y="287"/>
                </a:lnTo>
                <a:lnTo>
                  <a:pt x="177" y="276"/>
                </a:lnTo>
                <a:lnTo>
                  <a:pt x="177" y="276"/>
                </a:lnTo>
                <a:lnTo>
                  <a:pt x="183" y="271"/>
                </a:lnTo>
                <a:lnTo>
                  <a:pt x="186" y="269"/>
                </a:lnTo>
                <a:lnTo>
                  <a:pt x="189" y="267"/>
                </a:lnTo>
                <a:lnTo>
                  <a:pt x="189" y="267"/>
                </a:lnTo>
                <a:close/>
                <a:moveTo>
                  <a:pt x="186" y="247"/>
                </a:moveTo>
                <a:lnTo>
                  <a:pt x="186" y="247"/>
                </a:lnTo>
                <a:lnTo>
                  <a:pt x="199" y="250"/>
                </a:lnTo>
                <a:lnTo>
                  <a:pt x="209" y="252"/>
                </a:lnTo>
                <a:lnTo>
                  <a:pt x="211" y="253"/>
                </a:lnTo>
                <a:lnTo>
                  <a:pt x="211" y="253"/>
                </a:lnTo>
                <a:lnTo>
                  <a:pt x="211" y="256"/>
                </a:lnTo>
                <a:lnTo>
                  <a:pt x="210" y="262"/>
                </a:lnTo>
                <a:lnTo>
                  <a:pt x="209" y="271"/>
                </a:lnTo>
                <a:lnTo>
                  <a:pt x="184" y="253"/>
                </a:lnTo>
                <a:lnTo>
                  <a:pt x="186" y="24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E0C90B9-32A0-4391-8BDA-CABCE6BCC837}"/>
              </a:ext>
            </a:extLst>
          </p:cNvPr>
          <p:cNvSpPr>
            <a:spLocks noEditPoints="1"/>
          </p:cNvSpPr>
          <p:nvPr/>
        </p:nvSpPr>
        <p:spPr bwMode="auto">
          <a:xfrm>
            <a:off x="2636554" y="2698078"/>
            <a:ext cx="920750" cy="1730375"/>
          </a:xfrm>
          <a:custGeom>
            <a:avLst/>
            <a:gdLst>
              <a:gd name="T0" fmla="*/ 176 w 580"/>
              <a:gd name="T1" fmla="*/ 111 h 1090"/>
              <a:gd name="T2" fmla="*/ 156 w 580"/>
              <a:gd name="T3" fmla="*/ 120 h 1090"/>
              <a:gd name="T4" fmla="*/ 133 w 580"/>
              <a:gd name="T5" fmla="*/ 124 h 1090"/>
              <a:gd name="T6" fmla="*/ 117 w 580"/>
              <a:gd name="T7" fmla="*/ 179 h 1090"/>
              <a:gd name="T8" fmla="*/ 98 w 580"/>
              <a:gd name="T9" fmla="*/ 294 h 1090"/>
              <a:gd name="T10" fmla="*/ 166 w 580"/>
              <a:gd name="T11" fmla="*/ 336 h 1090"/>
              <a:gd name="T12" fmla="*/ 194 w 580"/>
              <a:gd name="T13" fmla="*/ 415 h 1090"/>
              <a:gd name="T14" fmla="*/ 205 w 580"/>
              <a:gd name="T15" fmla="*/ 453 h 1090"/>
              <a:gd name="T16" fmla="*/ 231 w 580"/>
              <a:gd name="T17" fmla="*/ 519 h 1090"/>
              <a:gd name="T18" fmla="*/ 171 w 580"/>
              <a:gd name="T19" fmla="*/ 557 h 1090"/>
              <a:gd name="T20" fmla="*/ 87 w 580"/>
              <a:gd name="T21" fmla="*/ 585 h 1090"/>
              <a:gd name="T22" fmla="*/ 33 w 580"/>
              <a:gd name="T23" fmla="*/ 633 h 1090"/>
              <a:gd name="T24" fmla="*/ 58 w 580"/>
              <a:gd name="T25" fmla="*/ 692 h 1090"/>
              <a:gd name="T26" fmla="*/ 51 w 580"/>
              <a:gd name="T27" fmla="*/ 742 h 1090"/>
              <a:gd name="T28" fmla="*/ 61 w 580"/>
              <a:gd name="T29" fmla="*/ 838 h 1090"/>
              <a:gd name="T30" fmla="*/ 57 w 580"/>
              <a:gd name="T31" fmla="*/ 942 h 1090"/>
              <a:gd name="T32" fmla="*/ 0 w 580"/>
              <a:gd name="T33" fmla="*/ 971 h 1090"/>
              <a:gd name="T34" fmla="*/ 24 w 580"/>
              <a:gd name="T35" fmla="*/ 1004 h 1090"/>
              <a:gd name="T36" fmla="*/ 182 w 580"/>
              <a:gd name="T37" fmla="*/ 1004 h 1090"/>
              <a:gd name="T38" fmla="*/ 192 w 580"/>
              <a:gd name="T39" fmla="*/ 955 h 1090"/>
              <a:gd name="T40" fmla="*/ 459 w 580"/>
              <a:gd name="T41" fmla="*/ 978 h 1090"/>
              <a:gd name="T42" fmla="*/ 518 w 580"/>
              <a:gd name="T43" fmla="*/ 1077 h 1090"/>
              <a:gd name="T44" fmla="*/ 546 w 580"/>
              <a:gd name="T45" fmla="*/ 1083 h 1090"/>
              <a:gd name="T46" fmla="*/ 580 w 580"/>
              <a:gd name="T47" fmla="*/ 973 h 1090"/>
              <a:gd name="T48" fmla="*/ 579 w 580"/>
              <a:gd name="T49" fmla="*/ 914 h 1090"/>
              <a:gd name="T50" fmla="*/ 544 w 580"/>
              <a:gd name="T51" fmla="*/ 891 h 1090"/>
              <a:gd name="T52" fmla="*/ 369 w 580"/>
              <a:gd name="T53" fmla="*/ 869 h 1090"/>
              <a:gd name="T54" fmla="*/ 452 w 580"/>
              <a:gd name="T55" fmla="*/ 729 h 1090"/>
              <a:gd name="T56" fmla="*/ 458 w 580"/>
              <a:gd name="T57" fmla="*/ 598 h 1090"/>
              <a:gd name="T58" fmla="*/ 428 w 580"/>
              <a:gd name="T59" fmla="*/ 514 h 1090"/>
              <a:gd name="T60" fmla="*/ 429 w 580"/>
              <a:gd name="T61" fmla="*/ 466 h 1090"/>
              <a:gd name="T62" fmla="*/ 413 w 580"/>
              <a:gd name="T63" fmla="*/ 316 h 1090"/>
              <a:gd name="T64" fmla="*/ 383 w 580"/>
              <a:gd name="T65" fmla="*/ 260 h 1090"/>
              <a:gd name="T66" fmla="*/ 361 w 580"/>
              <a:gd name="T67" fmla="*/ 227 h 1090"/>
              <a:gd name="T68" fmla="*/ 393 w 580"/>
              <a:gd name="T69" fmla="*/ 175 h 1090"/>
              <a:gd name="T70" fmla="*/ 405 w 580"/>
              <a:gd name="T71" fmla="*/ 91 h 1090"/>
              <a:gd name="T72" fmla="*/ 374 w 580"/>
              <a:gd name="T73" fmla="*/ 62 h 1090"/>
              <a:gd name="T74" fmla="*/ 330 w 580"/>
              <a:gd name="T75" fmla="*/ 19 h 1090"/>
              <a:gd name="T76" fmla="*/ 329 w 580"/>
              <a:gd name="T77" fmla="*/ 3 h 1090"/>
              <a:gd name="T78" fmla="*/ 290 w 580"/>
              <a:gd name="T79" fmla="*/ 7 h 1090"/>
              <a:gd name="T80" fmla="*/ 235 w 580"/>
              <a:gd name="T81" fmla="*/ 16 h 1090"/>
              <a:gd name="T82" fmla="*/ 215 w 580"/>
              <a:gd name="T83" fmla="*/ 41 h 1090"/>
              <a:gd name="T84" fmla="*/ 192 w 580"/>
              <a:gd name="T85" fmla="*/ 99 h 1090"/>
              <a:gd name="T86" fmla="*/ 227 w 580"/>
              <a:gd name="T87" fmla="*/ 172 h 1090"/>
              <a:gd name="T88" fmla="*/ 244 w 580"/>
              <a:gd name="T89" fmla="*/ 209 h 1090"/>
              <a:gd name="T90" fmla="*/ 210 w 580"/>
              <a:gd name="T91" fmla="*/ 229 h 1090"/>
              <a:gd name="T92" fmla="*/ 170 w 580"/>
              <a:gd name="T93" fmla="*/ 247 h 1090"/>
              <a:gd name="T94" fmla="*/ 166 w 580"/>
              <a:gd name="T95" fmla="*/ 197 h 1090"/>
              <a:gd name="T96" fmla="*/ 198 w 580"/>
              <a:gd name="T97" fmla="*/ 92 h 1090"/>
              <a:gd name="T98" fmla="*/ 212 w 580"/>
              <a:gd name="T99" fmla="*/ 57 h 1090"/>
              <a:gd name="T100" fmla="*/ 260 w 580"/>
              <a:gd name="T101" fmla="*/ 66 h 1090"/>
              <a:gd name="T102" fmla="*/ 260 w 580"/>
              <a:gd name="T103" fmla="*/ 66 h 1090"/>
              <a:gd name="T104" fmla="*/ 232 w 580"/>
              <a:gd name="T105" fmla="*/ 28 h 1090"/>
              <a:gd name="T106" fmla="*/ 264 w 580"/>
              <a:gd name="T107" fmla="*/ 58 h 1090"/>
              <a:gd name="T108" fmla="*/ 276 w 580"/>
              <a:gd name="T109" fmla="*/ 602 h 1090"/>
              <a:gd name="T110" fmla="*/ 245 w 580"/>
              <a:gd name="T111" fmla="*/ 617 h 1090"/>
              <a:gd name="T112" fmla="*/ 245 w 580"/>
              <a:gd name="T113" fmla="*/ 608 h 1090"/>
              <a:gd name="T114" fmla="*/ 216 w 580"/>
              <a:gd name="T115" fmla="*/ 813 h 1090"/>
              <a:gd name="T116" fmla="*/ 189 w 580"/>
              <a:gd name="T117" fmla="*/ 841 h 1090"/>
              <a:gd name="T118" fmla="*/ 179 w 580"/>
              <a:gd name="T119" fmla="*/ 828 h 1090"/>
              <a:gd name="T120" fmla="*/ 217 w 580"/>
              <a:gd name="T121" fmla="*/ 793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0" h="1090">
                <a:moveTo>
                  <a:pt x="191" y="110"/>
                </a:moveTo>
                <a:lnTo>
                  <a:pt x="191" y="110"/>
                </a:lnTo>
                <a:lnTo>
                  <a:pt x="189" y="106"/>
                </a:lnTo>
                <a:lnTo>
                  <a:pt x="186" y="105"/>
                </a:lnTo>
                <a:lnTo>
                  <a:pt x="184" y="105"/>
                </a:lnTo>
                <a:lnTo>
                  <a:pt x="184" y="105"/>
                </a:lnTo>
                <a:lnTo>
                  <a:pt x="182" y="106"/>
                </a:lnTo>
                <a:lnTo>
                  <a:pt x="178" y="109"/>
                </a:lnTo>
                <a:lnTo>
                  <a:pt x="176" y="111"/>
                </a:lnTo>
                <a:lnTo>
                  <a:pt x="176" y="111"/>
                </a:lnTo>
                <a:lnTo>
                  <a:pt x="174" y="111"/>
                </a:lnTo>
                <a:lnTo>
                  <a:pt x="171" y="112"/>
                </a:lnTo>
                <a:lnTo>
                  <a:pt x="166" y="113"/>
                </a:lnTo>
                <a:lnTo>
                  <a:pt x="166" y="113"/>
                </a:lnTo>
                <a:lnTo>
                  <a:pt x="163" y="116"/>
                </a:lnTo>
                <a:lnTo>
                  <a:pt x="158" y="118"/>
                </a:lnTo>
                <a:lnTo>
                  <a:pt x="156" y="120"/>
                </a:lnTo>
                <a:lnTo>
                  <a:pt x="156" y="120"/>
                </a:lnTo>
                <a:lnTo>
                  <a:pt x="153" y="120"/>
                </a:lnTo>
                <a:lnTo>
                  <a:pt x="148" y="120"/>
                </a:lnTo>
                <a:lnTo>
                  <a:pt x="148" y="120"/>
                </a:lnTo>
                <a:lnTo>
                  <a:pt x="143" y="123"/>
                </a:lnTo>
                <a:lnTo>
                  <a:pt x="140" y="124"/>
                </a:lnTo>
                <a:lnTo>
                  <a:pt x="139" y="126"/>
                </a:lnTo>
                <a:lnTo>
                  <a:pt x="139" y="126"/>
                </a:lnTo>
                <a:lnTo>
                  <a:pt x="136" y="125"/>
                </a:lnTo>
                <a:lnTo>
                  <a:pt x="133" y="124"/>
                </a:lnTo>
                <a:lnTo>
                  <a:pt x="130" y="126"/>
                </a:lnTo>
                <a:lnTo>
                  <a:pt x="130" y="126"/>
                </a:lnTo>
                <a:lnTo>
                  <a:pt x="126" y="131"/>
                </a:lnTo>
                <a:lnTo>
                  <a:pt x="123" y="139"/>
                </a:lnTo>
                <a:lnTo>
                  <a:pt x="117" y="155"/>
                </a:lnTo>
                <a:lnTo>
                  <a:pt x="117" y="155"/>
                </a:lnTo>
                <a:lnTo>
                  <a:pt x="116" y="162"/>
                </a:lnTo>
                <a:lnTo>
                  <a:pt x="116" y="170"/>
                </a:lnTo>
                <a:lnTo>
                  <a:pt x="117" y="179"/>
                </a:lnTo>
                <a:lnTo>
                  <a:pt x="117" y="179"/>
                </a:lnTo>
                <a:lnTo>
                  <a:pt x="106" y="209"/>
                </a:lnTo>
                <a:lnTo>
                  <a:pt x="98" y="233"/>
                </a:lnTo>
                <a:lnTo>
                  <a:pt x="92" y="250"/>
                </a:lnTo>
                <a:lnTo>
                  <a:pt x="92" y="250"/>
                </a:lnTo>
                <a:lnTo>
                  <a:pt x="92" y="257"/>
                </a:lnTo>
                <a:lnTo>
                  <a:pt x="92" y="264"/>
                </a:lnTo>
                <a:lnTo>
                  <a:pt x="93" y="280"/>
                </a:lnTo>
                <a:lnTo>
                  <a:pt x="98" y="294"/>
                </a:lnTo>
                <a:lnTo>
                  <a:pt x="99" y="299"/>
                </a:lnTo>
                <a:lnTo>
                  <a:pt x="103" y="302"/>
                </a:lnTo>
                <a:lnTo>
                  <a:pt x="103" y="302"/>
                </a:lnTo>
                <a:lnTo>
                  <a:pt x="106" y="306"/>
                </a:lnTo>
                <a:lnTo>
                  <a:pt x="115" y="310"/>
                </a:lnTo>
                <a:lnTo>
                  <a:pt x="136" y="321"/>
                </a:lnTo>
                <a:lnTo>
                  <a:pt x="163" y="334"/>
                </a:lnTo>
                <a:lnTo>
                  <a:pt x="163" y="334"/>
                </a:lnTo>
                <a:lnTo>
                  <a:pt x="166" y="336"/>
                </a:lnTo>
                <a:lnTo>
                  <a:pt x="171" y="340"/>
                </a:lnTo>
                <a:lnTo>
                  <a:pt x="171" y="340"/>
                </a:lnTo>
                <a:lnTo>
                  <a:pt x="188" y="340"/>
                </a:lnTo>
                <a:lnTo>
                  <a:pt x="188" y="340"/>
                </a:lnTo>
                <a:lnTo>
                  <a:pt x="190" y="374"/>
                </a:lnTo>
                <a:lnTo>
                  <a:pt x="191" y="400"/>
                </a:lnTo>
                <a:lnTo>
                  <a:pt x="192" y="409"/>
                </a:lnTo>
                <a:lnTo>
                  <a:pt x="194" y="415"/>
                </a:lnTo>
                <a:lnTo>
                  <a:pt x="194" y="415"/>
                </a:lnTo>
                <a:lnTo>
                  <a:pt x="197" y="424"/>
                </a:lnTo>
                <a:lnTo>
                  <a:pt x="198" y="425"/>
                </a:lnTo>
                <a:lnTo>
                  <a:pt x="198" y="425"/>
                </a:lnTo>
                <a:lnTo>
                  <a:pt x="197" y="431"/>
                </a:lnTo>
                <a:lnTo>
                  <a:pt x="197" y="435"/>
                </a:lnTo>
                <a:lnTo>
                  <a:pt x="197" y="438"/>
                </a:lnTo>
                <a:lnTo>
                  <a:pt x="198" y="440"/>
                </a:lnTo>
                <a:lnTo>
                  <a:pt x="198" y="440"/>
                </a:lnTo>
                <a:lnTo>
                  <a:pt x="205" y="453"/>
                </a:lnTo>
                <a:lnTo>
                  <a:pt x="215" y="475"/>
                </a:lnTo>
                <a:lnTo>
                  <a:pt x="224" y="498"/>
                </a:lnTo>
                <a:lnTo>
                  <a:pt x="228" y="510"/>
                </a:lnTo>
                <a:lnTo>
                  <a:pt x="228" y="510"/>
                </a:lnTo>
                <a:lnTo>
                  <a:pt x="228" y="512"/>
                </a:lnTo>
                <a:lnTo>
                  <a:pt x="229" y="514"/>
                </a:lnTo>
                <a:lnTo>
                  <a:pt x="230" y="517"/>
                </a:lnTo>
                <a:lnTo>
                  <a:pt x="231" y="519"/>
                </a:lnTo>
                <a:lnTo>
                  <a:pt x="231" y="519"/>
                </a:lnTo>
                <a:lnTo>
                  <a:pt x="231" y="523"/>
                </a:lnTo>
                <a:lnTo>
                  <a:pt x="232" y="525"/>
                </a:lnTo>
                <a:lnTo>
                  <a:pt x="197" y="551"/>
                </a:lnTo>
                <a:lnTo>
                  <a:pt x="197" y="551"/>
                </a:lnTo>
                <a:lnTo>
                  <a:pt x="194" y="549"/>
                </a:lnTo>
                <a:lnTo>
                  <a:pt x="191" y="547"/>
                </a:lnTo>
                <a:lnTo>
                  <a:pt x="188" y="547"/>
                </a:lnTo>
                <a:lnTo>
                  <a:pt x="188" y="547"/>
                </a:lnTo>
                <a:lnTo>
                  <a:pt x="171" y="557"/>
                </a:lnTo>
                <a:lnTo>
                  <a:pt x="157" y="566"/>
                </a:lnTo>
                <a:lnTo>
                  <a:pt x="157" y="566"/>
                </a:lnTo>
                <a:lnTo>
                  <a:pt x="146" y="572"/>
                </a:lnTo>
                <a:lnTo>
                  <a:pt x="139" y="576"/>
                </a:lnTo>
                <a:lnTo>
                  <a:pt x="132" y="577"/>
                </a:lnTo>
                <a:lnTo>
                  <a:pt x="132" y="577"/>
                </a:lnTo>
                <a:lnTo>
                  <a:pt x="117" y="578"/>
                </a:lnTo>
                <a:lnTo>
                  <a:pt x="104" y="580"/>
                </a:lnTo>
                <a:lnTo>
                  <a:pt x="87" y="585"/>
                </a:lnTo>
                <a:lnTo>
                  <a:pt x="87" y="585"/>
                </a:lnTo>
                <a:lnTo>
                  <a:pt x="79" y="589"/>
                </a:lnTo>
                <a:lnTo>
                  <a:pt x="70" y="595"/>
                </a:lnTo>
                <a:lnTo>
                  <a:pt x="60" y="600"/>
                </a:lnTo>
                <a:lnTo>
                  <a:pt x="52" y="606"/>
                </a:lnTo>
                <a:lnTo>
                  <a:pt x="45" y="613"/>
                </a:lnTo>
                <a:lnTo>
                  <a:pt x="39" y="621"/>
                </a:lnTo>
                <a:lnTo>
                  <a:pt x="36" y="628"/>
                </a:lnTo>
                <a:lnTo>
                  <a:pt x="33" y="633"/>
                </a:lnTo>
                <a:lnTo>
                  <a:pt x="33" y="633"/>
                </a:lnTo>
                <a:lnTo>
                  <a:pt x="33" y="639"/>
                </a:lnTo>
                <a:lnTo>
                  <a:pt x="33" y="646"/>
                </a:lnTo>
                <a:lnTo>
                  <a:pt x="38" y="661"/>
                </a:lnTo>
                <a:lnTo>
                  <a:pt x="43" y="674"/>
                </a:lnTo>
                <a:lnTo>
                  <a:pt x="47" y="682"/>
                </a:lnTo>
                <a:lnTo>
                  <a:pt x="47" y="682"/>
                </a:lnTo>
                <a:lnTo>
                  <a:pt x="52" y="688"/>
                </a:lnTo>
                <a:lnTo>
                  <a:pt x="58" y="692"/>
                </a:lnTo>
                <a:lnTo>
                  <a:pt x="65" y="698"/>
                </a:lnTo>
                <a:lnTo>
                  <a:pt x="65" y="698"/>
                </a:lnTo>
                <a:lnTo>
                  <a:pt x="64" y="700"/>
                </a:lnTo>
                <a:lnTo>
                  <a:pt x="59" y="705"/>
                </a:lnTo>
                <a:lnTo>
                  <a:pt x="54" y="714"/>
                </a:lnTo>
                <a:lnTo>
                  <a:pt x="51" y="725"/>
                </a:lnTo>
                <a:lnTo>
                  <a:pt x="51" y="725"/>
                </a:lnTo>
                <a:lnTo>
                  <a:pt x="50" y="734"/>
                </a:lnTo>
                <a:lnTo>
                  <a:pt x="51" y="742"/>
                </a:lnTo>
                <a:lnTo>
                  <a:pt x="53" y="750"/>
                </a:lnTo>
                <a:lnTo>
                  <a:pt x="56" y="759"/>
                </a:lnTo>
                <a:lnTo>
                  <a:pt x="60" y="771"/>
                </a:lnTo>
                <a:lnTo>
                  <a:pt x="61" y="777"/>
                </a:lnTo>
                <a:lnTo>
                  <a:pt x="61" y="777"/>
                </a:lnTo>
                <a:lnTo>
                  <a:pt x="61" y="786"/>
                </a:lnTo>
                <a:lnTo>
                  <a:pt x="60" y="802"/>
                </a:lnTo>
                <a:lnTo>
                  <a:pt x="61" y="821"/>
                </a:lnTo>
                <a:lnTo>
                  <a:pt x="61" y="838"/>
                </a:lnTo>
                <a:lnTo>
                  <a:pt x="61" y="838"/>
                </a:lnTo>
                <a:lnTo>
                  <a:pt x="64" y="846"/>
                </a:lnTo>
                <a:lnTo>
                  <a:pt x="69" y="859"/>
                </a:lnTo>
                <a:lnTo>
                  <a:pt x="80" y="889"/>
                </a:lnTo>
                <a:lnTo>
                  <a:pt x="97" y="930"/>
                </a:lnTo>
                <a:lnTo>
                  <a:pt x="97" y="930"/>
                </a:lnTo>
                <a:lnTo>
                  <a:pt x="82" y="935"/>
                </a:lnTo>
                <a:lnTo>
                  <a:pt x="69" y="940"/>
                </a:lnTo>
                <a:lnTo>
                  <a:pt x="57" y="942"/>
                </a:lnTo>
                <a:lnTo>
                  <a:pt x="57" y="942"/>
                </a:lnTo>
                <a:lnTo>
                  <a:pt x="46" y="945"/>
                </a:lnTo>
                <a:lnTo>
                  <a:pt x="32" y="948"/>
                </a:lnTo>
                <a:lnTo>
                  <a:pt x="8" y="955"/>
                </a:lnTo>
                <a:lnTo>
                  <a:pt x="8" y="955"/>
                </a:lnTo>
                <a:lnTo>
                  <a:pt x="6" y="957"/>
                </a:lnTo>
                <a:lnTo>
                  <a:pt x="4" y="959"/>
                </a:lnTo>
                <a:lnTo>
                  <a:pt x="1" y="965"/>
                </a:lnTo>
                <a:lnTo>
                  <a:pt x="0" y="971"/>
                </a:lnTo>
                <a:lnTo>
                  <a:pt x="1" y="977"/>
                </a:lnTo>
                <a:lnTo>
                  <a:pt x="1" y="977"/>
                </a:lnTo>
                <a:lnTo>
                  <a:pt x="3" y="983"/>
                </a:lnTo>
                <a:lnTo>
                  <a:pt x="5" y="991"/>
                </a:lnTo>
                <a:lnTo>
                  <a:pt x="7" y="994"/>
                </a:lnTo>
                <a:lnTo>
                  <a:pt x="12" y="999"/>
                </a:lnTo>
                <a:lnTo>
                  <a:pt x="17" y="1001"/>
                </a:lnTo>
                <a:lnTo>
                  <a:pt x="24" y="1004"/>
                </a:lnTo>
                <a:lnTo>
                  <a:pt x="24" y="1004"/>
                </a:lnTo>
                <a:lnTo>
                  <a:pt x="34" y="1005"/>
                </a:lnTo>
                <a:lnTo>
                  <a:pt x="49" y="1006"/>
                </a:lnTo>
                <a:lnTo>
                  <a:pt x="85" y="1006"/>
                </a:lnTo>
                <a:lnTo>
                  <a:pt x="120" y="1005"/>
                </a:lnTo>
                <a:lnTo>
                  <a:pt x="143" y="1004"/>
                </a:lnTo>
                <a:lnTo>
                  <a:pt x="143" y="1004"/>
                </a:lnTo>
                <a:lnTo>
                  <a:pt x="166" y="1005"/>
                </a:lnTo>
                <a:lnTo>
                  <a:pt x="177" y="1004"/>
                </a:lnTo>
                <a:lnTo>
                  <a:pt x="182" y="1004"/>
                </a:lnTo>
                <a:lnTo>
                  <a:pt x="184" y="1003"/>
                </a:lnTo>
                <a:lnTo>
                  <a:pt x="184" y="1003"/>
                </a:lnTo>
                <a:lnTo>
                  <a:pt x="189" y="999"/>
                </a:lnTo>
                <a:lnTo>
                  <a:pt x="192" y="996"/>
                </a:lnTo>
                <a:lnTo>
                  <a:pt x="195" y="991"/>
                </a:lnTo>
                <a:lnTo>
                  <a:pt x="196" y="986"/>
                </a:lnTo>
                <a:lnTo>
                  <a:pt x="196" y="986"/>
                </a:lnTo>
                <a:lnTo>
                  <a:pt x="192" y="955"/>
                </a:lnTo>
                <a:lnTo>
                  <a:pt x="192" y="955"/>
                </a:lnTo>
                <a:lnTo>
                  <a:pt x="243" y="971"/>
                </a:lnTo>
                <a:lnTo>
                  <a:pt x="284" y="983"/>
                </a:lnTo>
                <a:lnTo>
                  <a:pt x="303" y="986"/>
                </a:lnTo>
                <a:lnTo>
                  <a:pt x="317" y="990"/>
                </a:lnTo>
                <a:lnTo>
                  <a:pt x="317" y="990"/>
                </a:lnTo>
                <a:lnTo>
                  <a:pt x="334" y="990"/>
                </a:lnTo>
                <a:lnTo>
                  <a:pt x="356" y="988"/>
                </a:lnTo>
                <a:lnTo>
                  <a:pt x="409" y="984"/>
                </a:lnTo>
                <a:lnTo>
                  <a:pt x="459" y="978"/>
                </a:lnTo>
                <a:lnTo>
                  <a:pt x="481" y="974"/>
                </a:lnTo>
                <a:lnTo>
                  <a:pt x="481" y="974"/>
                </a:lnTo>
                <a:lnTo>
                  <a:pt x="490" y="977"/>
                </a:lnTo>
                <a:lnTo>
                  <a:pt x="492" y="978"/>
                </a:lnTo>
                <a:lnTo>
                  <a:pt x="493" y="980"/>
                </a:lnTo>
                <a:lnTo>
                  <a:pt x="493" y="980"/>
                </a:lnTo>
                <a:lnTo>
                  <a:pt x="505" y="1031"/>
                </a:lnTo>
                <a:lnTo>
                  <a:pt x="513" y="1065"/>
                </a:lnTo>
                <a:lnTo>
                  <a:pt x="518" y="1077"/>
                </a:lnTo>
                <a:lnTo>
                  <a:pt x="520" y="1083"/>
                </a:lnTo>
                <a:lnTo>
                  <a:pt x="520" y="1083"/>
                </a:lnTo>
                <a:lnTo>
                  <a:pt x="526" y="1088"/>
                </a:lnTo>
                <a:lnTo>
                  <a:pt x="533" y="1090"/>
                </a:lnTo>
                <a:lnTo>
                  <a:pt x="537" y="1090"/>
                </a:lnTo>
                <a:lnTo>
                  <a:pt x="540" y="1089"/>
                </a:lnTo>
                <a:lnTo>
                  <a:pt x="544" y="1086"/>
                </a:lnTo>
                <a:lnTo>
                  <a:pt x="546" y="1083"/>
                </a:lnTo>
                <a:lnTo>
                  <a:pt x="546" y="1083"/>
                </a:lnTo>
                <a:lnTo>
                  <a:pt x="553" y="1068"/>
                </a:lnTo>
                <a:lnTo>
                  <a:pt x="563" y="1044"/>
                </a:lnTo>
                <a:lnTo>
                  <a:pt x="572" y="1020"/>
                </a:lnTo>
                <a:lnTo>
                  <a:pt x="577" y="1004"/>
                </a:lnTo>
                <a:lnTo>
                  <a:pt x="577" y="1004"/>
                </a:lnTo>
                <a:lnTo>
                  <a:pt x="579" y="987"/>
                </a:lnTo>
                <a:lnTo>
                  <a:pt x="580" y="980"/>
                </a:lnTo>
                <a:lnTo>
                  <a:pt x="580" y="973"/>
                </a:lnTo>
                <a:lnTo>
                  <a:pt x="580" y="973"/>
                </a:lnTo>
                <a:lnTo>
                  <a:pt x="578" y="963"/>
                </a:lnTo>
                <a:lnTo>
                  <a:pt x="578" y="951"/>
                </a:lnTo>
                <a:lnTo>
                  <a:pt x="578" y="951"/>
                </a:lnTo>
                <a:lnTo>
                  <a:pt x="580" y="928"/>
                </a:lnTo>
                <a:lnTo>
                  <a:pt x="580" y="928"/>
                </a:lnTo>
                <a:lnTo>
                  <a:pt x="580" y="922"/>
                </a:lnTo>
                <a:lnTo>
                  <a:pt x="580" y="918"/>
                </a:lnTo>
                <a:lnTo>
                  <a:pt x="580" y="918"/>
                </a:lnTo>
                <a:lnTo>
                  <a:pt x="579" y="914"/>
                </a:lnTo>
                <a:lnTo>
                  <a:pt x="578" y="911"/>
                </a:lnTo>
                <a:lnTo>
                  <a:pt x="578" y="907"/>
                </a:lnTo>
                <a:lnTo>
                  <a:pt x="578" y="907"/>
                </a:lnTo>
                <a:lnTo>
                  <a:pt x="579" y="898"/>
                </a:lnTo>
                <a:lnTo>
                  <a:pt x="579" y="896"/>
                </a:lnTo>
                <a:lnTo>
                  <a:pt x="578" y="895"/>
                </a:lnTo>
                <a:lnTo>
                  <a:pt x="573" y="894"/>
                </a:lnTo>
                <a:lnTo>
                  <a:pt x="573" y="894"/>
                </a:lnTo>
                <a:lnTo>
                  <a:pt x="544" y="891"/>
                </a:lnTo>
                <a:lnTo>
                  <a:pt x="524" y="889"/>
                </a:lnTo>
                <a:lnTo>
                  <a:pt x="507" y="889"/>
                </a:lnTo>
                <a:lnTo>
                  <a:pt x="507" y="889"/>
                </a:lnTo>
                <a:lnTo>
                  <a:pt x="481" y="892"/>
                </a:lnTo>
                <a:lnTo>
                  <a:pt x="468" y="894"/>
                </a:lnTo>
                <a:lnTo>
                  <a:pt x="468" y="894"/>
                </a:lnTo>
                <a:lnTo>
                  <a:pt x="379" y="873"/>
                </a:lnTo>
                <a:lnTo>
                  <a:pt x="379" y="873"/>
                </a:lnTo>
                <a:lnTo>
                  <a:pt x="369" y="869"/>
                </a:lnTo>
                <a:lnTo>
                  <a:pt x="356" y="865"/>
                </a:lnTo>
                <a:lnTo>
                  <a:pt x="342" y="859"/>
                </a:lnTo>
                <a:lnTo>
                  <a:pt x="342" y="859"/>
                </a:lnTo>
                <a:lnTo>
                  <a:pt x="386" y="812"/>
                </a:lnTo>
                <a:lnTo>
                  <a:pt x="420" y="771"/>
                </a:lnTo>
                <a:lnTo>
                  <a:pt x="434" y="755"/>
                </a:lnTo>
                <a:lnTo>
                  <a:pt x="445" y="741"/>
                </a:lnTo>
                <a:lnTo>
                  <a:pt x="445" y="741"/>
                </a:lnTo>
                <a:lnTo>
                  <a:pt x="452" y="729"/>
                </a:lnTo>
                <a:lnTo>
                  <a:pt x="458" y="716"/>
                </a:lnTo>
                <a:lnTo>
                  <a:pt x="462" y="704"/>
                </a:lnTo>
                <a:lnTo>
                  <a:pt x="466" y="692"/>
                </a:lnTo>
                <a:lnTo>
                  <a:pt x="468" y="681"/>
                </a:lnTo>
                <a:lnTo>
                  <a:pt x="469" y="670"/>
                </a:lnTo>
                <a:lnTo>
                  <a:pt x="469" y="661"/>
                </a:lnTo>
                <a:lnTo>
                  <a:pt x="468" y="654"/>
                </a:lnTo>
                <a:lnTo>
                  <a:pt x="468" y="654"/>
                </a:lnTo>
                <a:lnTo>
                  <a:pt x="458" y="598"/>
                </a:lnTo>
                <a:lnTo>
                  <a:pt x="449" y="556"/>
                </a:lnTo>
                <a:lnTo>
                  <a:pt x="449" y="556"/>
                </a:lnTo>
                <a:lnTo>
                  <a:pt x="449" y="549"/>
                </a:lnTo>
                <a:lnTo>
                  <a:pt x="449" y="543"/>
                </a:lnTo>
                <a:lnTo>
                  <a:pt x="448" y="538"/>
                </a:lnTo>
                <a:lnTo>
                  <a:pt x="448" y="538"/>
                </a:lnTo>
                <a:lnTo>
                  <a:pt x="445" y="532"/>
                </a:lnTo>
                <a:lnTo>
                  <a:pt x="439" y="525"/>
                </a:lnTo>
                <a:lnTo>
                  <a:pt x="428" y="514"/>
                </a:lnTo>
                <a:lnTo>
                  <a:pt x="428" y="514"/>
                </a:lnTo>
                <a:lnTo>
                  <a:pt x="419" y="504"/>
                </a:lnTo>
                <a:lnTo>
                  <a:pt x="419" y="504"/>
                </a:lnTo>
                <a:lnTo>
                  <a:pt x="428" y="498"/>
                </a:lnTo>
                <a:lnTo>
                  <a:pt x="433" y="491"/>
                </a:lnTo>
                <a:lnTo>
                  <a:pt x="435" y="488"/>
                </a:lnTo>
                <a:lnTo>
                  <a:pt x="435" y="485"/>
                </a:lnTo>
                <a:lnTo>
                  <a:pt x="435" y="485"/>
                </a:lnTo>
                <a:lnTo>
                  <a:pt x="429" y="466"/>
                </a:lnTo>
                <a:lnTo>
                  <a:pt x="426" y="455"/>
                </a:lnTo>
                <a:lnTo>
                  <a:pt x="426" y="446"/>
                </a:lnTo>
                <a:lnTo>
                  <a:pt x="426" y="446"/>
                </a:lnTo>
                <a:lnTo>
                  <a:pt x="427" y="422"/>
                </a:lnTo>
                <a:lnTo>
                  <a:pt x="427" y="422"/>
                </a:lnTo>
                <a:lnTo>
                  <a:pt x="426" y="407"/>
                </a:lnTo>
                <a:lnTo>
                  <a:pt x="423" y="380"/>
                </a:lnTo>
                <a:lnTo>
                  <a:pt x="419" y="347"/>
                </a:lnTo>
                <a:lnTo>
                  <a:pt x="413" y="316"/>
                </a:lnTo>
                <a:lnTo>
                  <a:pt x="413" y="316"/>
                </a:lnTo>
                <a:lnTo>
                  <a:pt x="409" y="303"/>
                </a:lnTo>
                <a:lnTo>
                  <a:pt x="405" y="293"/>
                </a:lnTo>
                <a:lnTo>
                  <a:pt x="401" y="284"/>
                </a:lnTo>
                <a:lnTo>
                  <a:pt x="396" y="277"/>
                </a:lnTo>
                <a:lnTo>
                  <a:pt x="389" y="268"/>
                </a:lnTo>
                <a:lnTo>
                  <a:pt x="387" y="264"/>
                </a:lnTo>
                <a:lnTo>
                  <a:pt x="387" y="264"/>
                </a:lnTo>
                <a:lnTo>
                  <a:pt x="383" y="260"/>
                </a:lnTo>
                <a:lnTo>
                  <a:pt x="375" y="247"/>
                </a:lnTo>
                <a:lnTo>
                  <a:pt x="375" y="247"/>
                </a:lnTo>
                <a:lnTo>
                  <a:pt x="366" y="236"/>
                </a:lnTo>
                <a:lnTo>
                  <a:pt x="361" y="231"/>
                </a:lnTo>
                <a:lnTo>
                  <a:pt x="361" y="231"/>
                </a:lnTo>
                <a:lnTo>
                  <a:pt x="365" y="231"/>
                </a:lnTo>
                <a:lnTo>
                  <a:pt x="365" y="230"/>
                </a:lnTo>
                <a:lnTo>
                  <a:pt x="365" y="230"/>
                </a:lnTo>
                <a:lnTo>
                  <a:pt x="361" y="227"/>
                </a:lnTo>
                <a:lnTo>
                  <a:pt x="361" y="227"/>
                </a:lnTo>
                <a:lnTo>
                  <a:pt x="348" y="216"/>
                </a:lnTo>
                <a:lnTo>
                  <a:pt x="347" y="210"/>
                </a:lnTo>
                <a:lnTo>
                  <a:pt x="347" y="205"/>
                </a:lnTo>
                <a:lnTo>
                  <a:pt x="347" y="205"/>
                </a:lnTo>
                <a:lnTo>
                  <a:pt x="362" y="194"/>
                </a:lnTo>
                <a:lnTo>
                  <a:pt x="379" y="181"/>
                </a:lnTo>
                <a:lnTo>
                  <a:pt x="379" y="181"/>
                </a:lnTo>
                <a:lnTo>
                  <a:pt x="393" y="175"/>
                </a:lnTo>
                <a:lnTo>
                  <a:pt x="406" y="166"/>
                </a:lnTo>
                <a:lnTo>
                  <a:pt x="406" y="166"/>
                </a:lnTo>
                <a:lnTo>
                  <a:pt x="408" y="162"/>
                </a:lnTo>
                <a:lnTo>
                  <a:pt x="412" y="155"/>
                </a:lnTo>
                <a:lnTo>
                  <a:pt x="415" y="144"/>
                </a:lnTo>
                <a:lnTo>
                  <a:pt x="398" y="100"/>
                </a:lnTo>
                <a:lnTo>
                  <a:pt x="398" y="100"/>
                </a:lnTo>
                <a:lnTo>
                  <a:pt x="402" y="96"/>
                </a:lnTo>
                <a:lnTo>
                  <a:pt x="405" y="91"/>
                </a:lnTo>
                <a:lnTo>
                  <a:pt x="406" y="87"/>
                </a:lnTo>
                <a:lnTo>
                  <a:pt x="406" y="87"/>
                </a:lnTo>
                <a:lnTo>
                  <a:pt x="406" y="85"/>
                </a:lnTo>
                <a:lnTo>
                  <a:pt x="403" y="84"/>
                </a:lnTo>
                <a:lnTo>
                  <a:pt x="395" y="82"/>
                </a:lnTo>
                <a:lnTo>
                  <a:pt x="386" y="79"/>
                </a:lnTo>
                <a:lnTo>
                  <a:pt x="386" y="79"/>
                </a:lnTo>
                <a:lnTo>
                  <a:pt x="380" y="70"/>
                </a:lnTo>
                <a:lnTo>
                  <a:pt x="374" y="62"/>
                </a:lnTo>
                <a:lnTo>
                  <a:pt x="366" y="53"/>
                </a:lnTo>
                <a:lnTo>
                  <a:pt x="366" y="53"/>
                </a:lnTo>
                <a:lnTo>
                  <a:pt x="361" y="49"/>
                </a:lnTo>
                <a:lnTo>
                  <a:pt x="355" y="45"/>
                </a:lnTo>
                <a:lnTo>
                  <a:pt x="343" y="38"/>
                </a:lnTo>
                <a:lnTo>
                  <a:pt x="329" y="31"/>
                </a:lnTo>
                <a:lnTo>
                  <a:pt x="329" y="31"/>
                </a:lnTo>
                <a:lnTo>
                  <a:pt x="330" y="24"/>
                </a:lnTo>
                <a:lnTo>
                  <a:pt x="330" y="19"/>
                </a:lnTo>
                <a:lnTo>
                  <a:pt x="330" y="17"/>
                </a:lnTo>
                <a:lnTo>
                  <a:pt x="329" y="16"/>
                </a:lnTo>
                <a:lnTo>
                  <a:pt x="329" y="16"/>
                </a:lnTo>
                <a:lnTo>
                  <a:pt x="326" y="14"/>
                </a:lnTo>
                <a:lnTo>
                  <a:pt x="324" y="14"/>
                </a:lnTo>
                <a:lnTo>
                  <a:pt x="324" y="14"/>
                </a:lnTo>
                <a:lnTo>
                  <a:pt x="328" y="10"/>
                </a:lnTo>
                <a:lnTo>
                  <a:pt x="329" y="5"/>
                </a:lnTo>
                <a:lnTo>
                  <a:pt x="329" y="3"/>
                </a:lnTo>
                <a:lnTo>
                  <a:pt x="329" y="1"/>
                </a:lnTo>
                <a:lnTo>
                  <a:pt x="329" y="1"/>
                </a:lnTo>
                <a:lnTo>
                  <a:pt x="327" y="0"/>
                </a:lnTo>
                <a:lnTo>
                  <a:pt x="324" y="0"/>
                </a:lnTo>
                <a:lnTo>
                  <a:pt x="315" y="1"/>
                </a:lnTo>
                <a:lnTo>
                  <a:pt x="306" y="3"/>
                </a:lnTo>
                <a:lnTo>
                  <a:pt x="298" y="5"/>
                </a:lnTo>
                <a:lnTo>
                  <a:pt x="298" y="5"/>
                </a:lnTo>
                <a:lnTo>
                  <a:pt x="290" y="7"/>
                </a:lnTo>
                <a:lnTo>
                  <a:pt x="290" y="7"/>
                </a:lnTo>
                <a:lnTo>
                  <a:pt x="283" y="7"/>
                </a:lnTo>
                <a:lnTo>
                  <a:pt x="276" y="7"/>
                </a:lnTo>
                <a:lnTo>
                  <a:pt x="268" y="10"/>
                </a:lnTo>
                <a:lnTo>
                  <a:pt x="268" y="10"/>
                </a:lnTo>
                <a:lnTo>
                  <a:pt x="245" y="16"/>
                </a:lnTo>
                <a:lnTo>
                  <a:pt x="245" y="16"/>
                </a:lnTo>
                <a:lnTo>
                  <a:pt x="240" y="16"/>
                </a:lnTo>
                <a:lnTo>
                  <a:pt x="235" y="16"/>
                </a:lnTo>
                <a:lnTo>
                  <a:pt x="231" y="16"/>
                </a:lnTo>
                <a:lnTo>
                  <a:pt x="231" y="16"/>
                </a:lnTo>
                <a:lnTo>
                  <a:pt x="227" y="18"/>
                </a:lnTo>
                <a:lnTo>
                  <a:pt x="224" y="20"/>
                </a:lnTo>
                <a:lnTo>
                  <a:pt x="224" y="20"/>
                </a:lnTo>
                <a:lnTo>
                  <a:pt x="222" y="27"/>
                </a:lnTo>
                <a:lnTo>
                  <a:pt x="221" y="32"/>
                </a:lnTo>
                <a:lnTo>
                  <a:pt x="221" y="32"/>
                </a:lnTo>
                <a:lnTo>
                  <a:pt x="215" y="41"/>
                </a:lnTo>
                <a:lnTo>
                  <a:pt x="215" y="41"/>
                </a:lnTo>
                <a:lnTo>
                  <a:pt x="207" y="53"/>
                </a:lnTo>
                <a:lnTo>
                  <a:pt x="207" y="53"/>
                </a:lnTo>
                <a:lnTo>
                  <a:pt x="204" y="57"/>
                </a:lnTo>
                <a:lnTo>
                  <a:pt x="202" y="60"/>
                </a:lnTo>
                <a:lnTo>
                  <a:pt x="201" y="63"/>
                </a:lnTo>
                <a:lnTo>
                  <a:pt x="196" y="83"/>
                </a:lnTo>
                <a:lnTo>
                  <a:pt x="196" y="83"/>
                </a:lnTo>
                <a:lnTo>
                  <a:pt x="192" y="99"/>
                </a:lnTo>
                <a:lnTo>
                  <a:pt x="191" y="110"/>
                </a:lnTo>
                <a:lnTo>
                  <a:pt x="191" y="110"/>
                </a:lnTo>
                <a:close/>
                <a:moveTo>
                  <a:pt x="203" y="162"/>
                </a:moveTo>
                <a:lnTo>
                  <a:pt x="218" y="158"/>
                </a:lnTo>
                <a:lnTo>
                  <a:pt x="218" y="158"/>
                </a:lnTo>
                <a:lnTo>
                  <a:pt x="221" y="164"/>
                </a:lnTo>
                <a:lnTo>
                  <a:pt x="223" y="169"/>
                </a:lnTo>
                <a:lnTo>
                  <a:pt x="227" y="172"/>
                </a:lnTo>
                <a:lnTo>
                  <a:pt x="227" y="172"/>
                </a:lnTo>
                <a:lnTo>
                  <a:pt x="236" y="181"/>
                </a:lnTo>
                <a:lnTo>
                  <a:pt x="236" y="181"/>
                </a:lnTo>
                <a:lnTo>
                  <a:pt x="238" y="185"/>
                </a:lnTo>
                <a:lnTo>
                  <a:pt x="242" y="190"/>
                </a:lnTo>
                <a:lnTo>
                  <a:pt x="244" y="197"/>
                </a:lnTo>
                <a:lnTo>
                  <a:pt x="244" y="197"/>
                </a:lnTo>
                <a:lnTo>
                  <a:pt x="243" y="201"/>
                </a:lnTo>
                <a:lnTo>
                  <a:pt x="243" y="204"/>
                </a:lnTo>
                <a:lnTo>
                  <a:pt x="244" y="209"/>
                </a:lnTo>
                <a:lnTo>
                  <a:pt x="244" y="209"/>
                </a:lnTo>
                <a:lnTo>
                  <a:pt x="244" y="215"/>
                </a:lnTo>
                <a:lnTo>
                  <a:pt x="244" y="222"/>
                </a:lnTo>
                <a:lnTo>
                  <a:pt x="242" y="229"/>
                </a:lnTo>
                <a:lnTo>
                  <a:pt x="242" y="229"/>
                </a:lnTo>
                <a:lnTo>
                  <a:pt x="232" y="234"/>
                </a:lnTo>
                <a:lnTo>
                  <a:pt x="232" y="234"/>
                </a:lnTo>
                <a:lnTo>
                  <a:pt x="210" y="229"/>
                </a:lnTo>
                <a:lnTo>
                  <a:pt x="210" y="229"/>
                </a:lnTo>
                <a:lnTo>
                  <a:pt x="204" y="229"/>
                </a:lnTo>
                <a:lnTo>
                  <a:pt x="188" y="231"/>
                </a:lnTo>
                <a:lnTo>
                  <a:pt x="188" y="231"/>
                </a:lnTo>
                <a:lnTo>
                  <a:pt x="182" y="233"/>
                </a:lnTo>
                <a:lnTo>
                  <a:pt x="178" y="235"/>
                </a:lnTo>
                <a:lnTo>
                  <a:pt x="175" y="237"/>
                </a:lnTo>
                <a:lnTo>
                  <a:pt x="172" y="240"/>
                </a:lnTo>
                <a:lnTo>
                  <a:pt x="170" y="245"/>
                </a:lnTo>
                <a:lnTo>
                  <a:pt x="170" y="247"/>
                </a:lnTo>
                <a:lnTo>
                  <a:pt x="170" y="247"/>
                </a:lnTo>
                <a:lnTo>
                  <a:pt x="169" y="245"/>
                </a:lnTo>
                <a:lnTo>
                  <a:pt x="166" y="241"/>
                </a:lnTo>
                <a:lnTo>
                  <a:pt x="166" y="241"/>
                </a:lnTo>
                <a:lnTo>
                  <a:pt x="162" y="233"/>
                </a:lnTo>
                <a:lnTo>
                  <a:pt x="158" y="227"/>
                </a:lnTo>
                <a:lnTo>
                  <a:pt x="158" y="227"/>
                </a:lnTo>
                <a:lnTo>
                  <a:pt x="166" y="197"/>
                </a:lnTo>
                <a:lnTo>
                  <a:pt x="166" y="197"/>
                </a:lnTo>
                <a:lnTo>
                  <a:pt x="175" y="194"/>
                </a:lnTo>
                <a:lnTo>
                  <a:pt x="189" y="185"/>
                </a:lnTo>
                <a:lnTo>
                  <a:pt x="189" y="185"/>
                </a:lnTo>
                <a:lnTo>
                  <a:pt x="192" y="183"/>
                </a:lnTo>
                <a:lnTo>
                  <a:pt x="195" y="179"/>
                </a:lnTo>
                <a:lnTo>
                  <a:pt x="199" y="171"/>
                </a:lnTo>
                <a:lnTo>
                  <a:pt x="203" y="162"/>
                </a:lnTo>
                <a:lnTo>
                  <a:pt x="203" y="162"/>
                </a:lnTo>
                <a:close/>
                <a:moveTo>
                  <a:pt x="198" y="92"/>
                </a:moveTo>
                <a:lnTo>
                  <a:pt x="198" y="92"/>
                </a:lnTo>
                <a:lnTo>
                  <a:pt x="201" y="83"/>
                </a:lnTo>
                <a:lnTo>
                  <a:pt x="203" y="70"/>
                </a:lnTo>
                <a:lnTo>
                  <a:pt x="203" y="70"/>
                </a:lnTo>
                <a:lnTo>
                  <a:pt x="207" y="60"/>
                </a:lnTo>
                <a:lnTo>
                  <a:pt x="208" y="58"/>
                </a:lnTo>
                <a:lnTo>
                  <a:pt x="210" y="57"/>
                </a:lnTo>
                <a:lnTo>
                  <a:pt x="210" y="57"/>
                </a:lnTo>
                <a:lnTo>
                  <a:pt x="212" y="57"/>
                </a:lnTo>
                <a:lnTo>
                  <a:pt x="214" y="58"/>
                </a:lnTo>
                <a:lnTo>
                  <a:pt x="215" y="59"/>
                </a:lnTo>
                <a:lnTo>
                  <a:pt x="214" y="79"/>
                </a:lnTo>
                <a:lnTo>
                  <a:pt x="214" y="79"/>
                </a:lnTo>
                <a:lnTo>
                  <a:pt x="209" y="83"/>
                </a:lnTo>
                <a:lnTo>
                  <a:pt x="209" y="83"/>
                </a:lnTo>
                <a:lnTo>
                  <a:pt x="198" y="92"/>
                </a:lnTo>
                <a:lnTo>
                  <a:pt x="198" y="92"/>
                </a:lnTo>
                <a:close/>
                <a:moveTo>
                  <a:pt x="260" y="66"/>
                </a:moveTo>
                <a:lnTo>
                  <a:pt x="260" y="66"/>
                </a:lnTo>
                <a:lnTo>
                  <a:pt x="254" y="85"/>
                </a:lnTo>
                <a:lnTo>
                  <a:pt x="254" y="85"/>
                </a:lnTo>
                <a:lnTo>
                  <a:pt x="251" y="86"/>
                </a:lnTo>
                <a:lnTo>
                  <a:pt x="247" y="86"/>
                </a:lnTo>
                <a:lnTo>
                  <a:pt x="241" y="85"/>
                </a:lnTo>
                <a:lnTo>
                  <a:pt x="241" y="77"/>
                </a:lnTo>
                <a:lnTo>
                  <a:pt x="254" y="62"/>
                </a:lnTo>
                <a:lnTo>
                  <a:pt x="260" y="66"/>
                </a:lnTo>
                <a:close/>
                <a:moveTo>
                  <a:pt x="251" y="32"/>
                </a:moveTo>
                <a:lnTo>
                  <a:pt x="236" y="50"/>
                </a:lnTo>
                <a:lnTo>
                  <a:pt x="219" y="46"/>
                </a:lnTo>
                <a:lnTo>
                  <a:pt x="219" y="46"/>
                </a:lnTo>
                <a:lnTo>
                  <a:pt x="223" y="41"/>
                </a:lnTo>
                <a:lnTo>
                  <a:pt x="228" y="33"/>
                </a:lnTo>
                <a:lnTo>
                  <a:pt x="228" y="33"/>
                </a:lnTo>
                <a:lnTo>
                  <a:pt x="232" y="28"/>
                </a:lnTo>
                <a:lnTo>
                  <a:pt x="232" y="28"/>
                </a:lnTo>
                <a:lnTo>
                  <a:pt x="235" y="30"/>
                </a:lnTo>
                <a:lnTo>
                  <a:pt x="238" y="31"/>
                </a:lnTo>
                <a:lnTo>
                  <a:pt x="241" y="31"/>
                </a:lnTo>
                <a:lnTo>
                  <a:pt x="241" y="31"/>
                </a:lnTo>
                <a:lnTo>
                  <a:pt x="250" y="28"/>
                </a:lnTo>
                <a:lnTo>
                  <a:pt x="251" y="32"/>
                </a:lnTo>
                <a:close/>
                <a:moveTo>
                  <a:pt x="268" y="45"/>
                </a:moveTo>
                <a:lnTo>
                  <a:pt x="274" y="49"/>
                </a:lnTo>
                <a:lnTo>
                  <a:pt x="264" y="58"/>
                </a:lnTo>
                <a:lnTo>
                  <a:pt x="255" y="54"/>
                </a:lnTo>
                <a:lnTo>
                  <a:pt x="268" y="45"/>
                </a:lnTo>
                <a:close/>
                <a:moveTo>
                  <a:pt x="277" y="584"/>
                </a:moveTo>
                <a:lnTo>
                  <a:pt x="277" y="584"/>
                </a:lnTo>
                <a:lnTo>
                  <a:pt x="277" y="593"/>
                </a:lnTo>
                <a:lnTo>
                  <a:pt x="277" y="593"/>
                </a:lnTo>
                <a:lnTo>
                  <a:pt x="277" y="597"/>
                </a:lnTo>
                <a:lnTo>
                  <a:pt x="276" y="602"/>
                </a:lnTo>
                <a:lnTo>
                  <a:pt x="276" y="602"/>
                </a:lnTo>
                <a:lnTo>
                  <a:pt x="275" y="604"/>
                </a:lnTo>
                <a:lnTo>
                  <a:pt x="274" y="606"/>
                </a:lnTo>
                <a:lnTo>
                  <a:pt x="273" y="610"/>
                </a:lnTo>
                <a:lnTo>
                  <a:pt x="273" y="610"/>
                </a:lnTo>
                <a:lnTo>
                  <a:pt x="273" y="610"/>
                </a:lnTo>
                <a:lnTo>
                  <a:pt x="270" y="611"/>
                </a:lnTo>
                <a:lnTo>
                  <a:pt x="264" y="611"/>
                </a:lnTo>
                <a:lnTo>
                  <a:pt x="264" y="611"/>
                </a:lnTo>
                <a:lnTo>
                  <a:pt x="245" y="617"/>
                </a:lnTo>
                <a:lnTo>
                  <a:pt x="231" y="623"/>
                </a:lnTo>
                <a:lnTo>
                  <a:pt x="232" y="606"/>
                </a:lnTo>
                <a:lnTo>
                  <a:pt x="232" y="606"/>
                </a:lnTo>
                <a:lnTo>
                  <a:pt x="234" y="608"/>
                </a:lnTo>
                <a:lnTo>
                  <a:pt x="237" y="611"/>
                </a:lnTo>
                <a:lnTo>
                  <a:pt x="237" y="611"/>
                </a:lnTo>
                <a:lnTo>
                  <a:pt x="240" y="612"/>
                </a:lnTo>
                <a:lnTo>
                  <a:pt x="242" y="611"/>
                </a:lnTo>
                <a:lnTo>
                  <a:pt x="245" y="608"/>
                </a:lnTo>
                <a:lnTo>
                  <a:pt x="250" y="604"/>
                </a:lnTo>
                <a:lnTo>
                  <a:pt x="250" y="604"/>
                </a:lnTo>
                <a:lnTo>
                  <a:pt x="267" y="592"/>
                </a:lnTo>
                <a:lnTo>
                  <a:pt x="277" y="584"/>
                </a:lnTo>
                <a:lnTo>
                  <a:pt x="277" y="584"/>
                </a:lnTo>
                <a:close/>
                <a:moveTo>
                  <a:pt x="224" y="794"/>
                </a:moveTo>
                <a:lnTo>
                  <a:pt x="224" y="794"/>
                </a:lnTo>
                <a:lnTo>
                  <a:pt x="222" y="800"/>
                </a:lnTo>
                <a:lnTo>
                  <a:pt x="216" y="813"/>
                </a:lnTo>
                <a:lnTo>
                  <a:pt x="210" y="827"/>
                </a:lnTo>
                <a:lnTo>
                  <a:pt x="207" y="833"/>
                </a:lnTo>
                <a:lnTo>
                  <a:pt x="207" y="833"/>
                </a:lnTo>
                <a:lnTo>
                  <a:pt x="203" y="832"/>
                </a:lnTo>
                <a:lnTo>
                  <a:pt x="199" y="832"/>
                </a:lnTo>
                <a:lnTo>
                  <a:pt x="197" y="833"/>
                </a:lnTo>
                <a:lnTo>
                  <a:pt x="197" y="833"/>
                </a:lnTo>
                <a:lnTo>
                  <a:pt x="194" y="836"/>
                </a:lnTo>
                <a:lnTo>
                  <a:pt x="189" y="841"/>
                </a:lnTo>
                <a:lnTo>
                  <a:pt x="189" y="841"/>
                </a:lnTo>
                <a:lnTo>
                  <a:pt x="183" y="851"/>
                </a:lnTo>
                <a:lnTo>
                  <a:pt x="178" y="859"/>
                </a:lnTo>
                <a:lnTo>
                  <a:pt x="178" y="859"/>
                </a:lnTo>
                <a:lnTo>
                  <a:pt x="176" y="851"/>
                </a:lnTo>
                <a:lnTo>
                  <a:pt x="174" y="843"/>
                </a:lnTo>
                <a:lnTo>
                  <a:pt x="175" y="838"/>
                </a:lnTo>
                <a:lnTo>
                  <a:pt x="175" y="838"/>
                </a:lnTo>
                <a:lnTo>
                  <a:pt x="179" y="828"/>
                </a:lnTo>
                <a:lnTo>
                  <a:pt x="183" y="823"/>
                </a:lnTo>
                <a:lnTo>
                  <a:pt x="184" y="817"/>
                </a:lnTo>
                <a:lnTo>
                  <a:pt x="184" y="817"/>
                </a:lnTo>
                <a:lnTo>
                  <a:pt x="189" y="795"/>
                </a:lnTo>
                <a:lnTo>
                  <a:pt x="189" y="795"/>
                </a:lnTo>
                <a:lnTo>
                  <a:pt x="197" y="794"/>
                </a:lnTo>
                <a:lnTo>
                  <a:pt x="207" y="794"/>
                </a:lnTo>
                <a:lnTo>
                  <a:pt x="207" y="794"/>
                </a:lnTo>
                <a:lnTo>
                  <a:pt x="217" y="793"/>
                </a:lnTo>
                <a:lnTo>
                  <a:pt x="224" y="790"/>
                </a:lnTo>
                <a:lnTo>
                  <a:pt x="224" y="790"/>
                </a:lnTo>
                <a:lnTo>
                  <a:pt x="225" y="793"/>
                </a:lnTo>
                <a:lnTo>
                  <a:pt x="225" y="794"/>
                </a:lnTo>
                <a:lnTo>
                  <a:pt x="224" y="794"/>
                </a:lnTo>
                <a:lnTo>
                  <a:pt x="224" y="7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0E0EDD99-D6C5-4584-BD1F-BD26BA3B231C}"/>
              </a:ext>
            </a:extLst>
          </p:cNvPr>
          <p:cNvSpPr>
            <a:spLocks noEditPoints="1"/>
          </p:cNvSpPr>
          <p:nvPr/>
        </p:nvSpPr>
        <p:spPr bwMode="auto">
          <a:xfrm>
            <a:off x="6334482" y="2687651"/>
            <a:ext cx="1081677" cy="1761173"/>
          </a:xfrm>
          <a:custGeom>
            <a:avLst/>
            <a:gdLst>
              <a:gd name="T0" fmla="*/ 151 w 745"/>
              <a:gd name="T1" fmla="*/ 180 h 1213"/>
              <a:gd name="T2" fmla="*/ 105 w 745"/>
              <a:gd name="T3" fmla="*/ 288 h 1213"/>
              <a:gd name="T4" fmla="*/ 20 w 745"/>
              <a:gd name="T5" fmla="*/ 361 h 1213"/>
              <a:gd name="T6" fmla="*/ 5 w 745"/>
              <a:gd name="T7" fmla="*/ 420 h 1213"/>
              <a:gd name="T8" fmla="*/ 95 w 745"/>
              <a:gd name="T9" fmla="*/ 434 h 1213"/>
              <a:gd name="T10" fmla="*/ 154 w 745"/>
              <a:gd name="T11" fmla="*/ 452 h 1213"/>
              <a:gd name="T12" fmla="*/ 231 w 745"/>
              <a:gd name="T13" fmla="*/ 435 h 1213"/>
              <a:gd name="T14" fmla="*/ 295 w 745"/>
              <a:gd name="T15" fmla="*/ 654 h 1213"/>
              <a:gd name="T16" fmla="*/ 138 w 745"/>
              <a:gd name="T17" fmla="*/ 766 h 1213"/>
              <a:gd name="T18" fmla="*/ 60 w 745"/>
              <a:gd name="T19" fmla="*/ 794 h 1213"/>
              <a:gd name="T20" fmla="*/ 36 w 745"/>
              <a:gd name="T21" fmla="*/ 858 h 1213"/>
              <a:gd name="T22" fmla="*/ 126 w 745"/>
              <a:gd name="T23" fmla="*/ 946 h 1213"/>
              <a:gd name="T24" fmla="*/ 248 w 745"/>
              <a:gd name="T25" fmla="*/ 1071 h 1213"/>
              <a:gd name="T26" fmla="*/ 246 w 745"/>
              <a:gd name="T27" fmla="*/ 1106 h 1213"/>
              <a:gd name="T28" fmla="*/ 220 w 745"/>
              <a:gd name="T29" fmla="*/ 1140 h 1213"/>
              <a:gd name="T30" fmla="*/ 224 w 745"/>
              <a:gd name="T31" fmla="*/ 1167 h 1213"/>
              <a:gd name="T32" fmla="*/ 327 w 745"/>
              <a:gd name="T33" fmla="*/ 1162 h 1213"/>
              <a:gd name="T34" fmla="*/ 400 w 745"/>
              <a:gd name="T35" fmla="*/ 1139 h 1213"/>
              <a:gd name="T36" fmla="*/ 391 w 745"/>
              <a:gd name="T37" fmla="*/ 1120 h 1213"/>
              <a:gd name="T38" fmla="*/ 588 w 745"/>
              <a:gd name="T39" fmla="*/ 1134 h 1213"/>
              <a:gd name="T40" fmla="*/ 565 w 745"/>
              <a:gd name="T41" fmla="*/ 1186 h 1213"/>
              <a:gd name="T42" fmla="*/ 577 w 745"/>
              <a:gd name="T43" fmla="*/ 1199 h 1213"/>
              <a:gd name="T44" fmla="*/ 601 w 745"/>
              <a:gd name="T45" fmla="*/ 1213 h 1213"/>
              <a:gd name="T46" fmla="*/ 700 w 745"/>
              <a:gd name="T47" fmla="*/ 1154 h 1213"/>
              <a:gd name="T48" fmla="*/ 745 w 745"/>
              <a:gd name="T49" fmla="*/ 1108 h 1213"/>
              <a:gd name="T50" fmla="*/ 716 w 745"/>
              <a:gd name="T51" fmla="*/ 1080 h 1213"/>
              <a:gd name="T52" fmla="*/ 677 w 745"/>
              <a:gd name="T53" fmla="*/ 1052 h 1213"/>
              <a:gd name="T54" fmla="*/ 565 w 745"/>
              <a:gd name="T55" fmla="*/ 996 h 1213"/>
              <a:gd name="T56" fmla="*/ 465 w 745"/>
              <a:gd name="T57" fmla="*/ 941 h 1213"/>
              <a:gd name="T58" fmla="*/ 558 w 745"/>
              <a:gd name="T59" fmla="*/ 831 h 1213"/>
              <a:gd name="T60" fmla="*/ 592 w 745"/>
              <a:gd name="T61" fmla="*/ 738 h 1213"/>
              <a:gd name="T62" fmla="*/ 568 w 745"/>
              <a:gd name="T63" fmla="*/ 582 h 1213"/>
              <a:gd name="T64" fmla="*/ 592 w 745"/>
              <a:gd name="T65" fmla="*/ 540 h 1213"/>
              <a:gd name="T66" fmla="*/ 555 w 745"/>
              <a:gd name="T67" fmla="*/ 381 h 1213"/>
              <a:gd name="T68" fmla="*/ 547 w 745"/>
              <a:gd name="T69" fmla="*/ 323 h 1213"/>
              <a:gd name="T70" fmla="*/ 505 w 745"/>
              <a:gd name="T71" fmla="*/ 281 h 1213"/>
              <a:gd name="T72" fmla="*/ 488 w 745"/>
              <a:gd name="T73" fmla="*/ 258 h 1213"/>
              <a:gd name="T74" fmla="*/ 386 w 745"/>
              <a:gd name="T75" fmla="*/ 216 h 1213"/>
              <a:gd name="T76" fmla="*/ 404 w 745"/>
              <a:gd name="T77" fmla="*/ 174 h 1213"/>
              <a:gd name="T78" fmla="*/ 398 w 745"/>
              <a:gd name="T79" fmla="*/ 110 h 1213"/>
              <a:gd name="T80" fmla="*/ 485 w 745"/>
              <a:gd name="T81" fmla="*/ 131 h 1213"/>
              <a:gd name="T82" fmla="*/ 509 w 745"/>
              <a:gd name="T83" fmla="*/ 126 h 1213"/>
              <a:gd name="T84" fmla="*/ 453 w 745"/>
              <a:gd name="T85" fmla="*/ 99 h 1213"/>
              <a:gd name="T86" fmla="*/ 371 w 745"/>
              <a:gd name="T87" fmla="*/ 48 h 1213"/>
              <a:gd name="T88" fmla="*/ 324 w 745"/>
              <a:gd name="T89" fmla="*/ 8 h 1213"/>
              <a:gd name="T90" fmla="*/ 245 w 745"/>
              <a:gd name="T91" fmla="*/ 10 h 1213"/>
              <a:gd name="T92" fmla="*/ 198 w 745"/>
              <a:gd name="T93" fmla="*/ 47 h 1213"/>
              <a:gd name="T94" fmla="*/ 185 w 745"/>
              <a:gd name="T95" fmla="*/ 73 h 1213"/>
              <a:gd name="T96" fmla="*/ 179 w 745"/>
              <a:gd name="T97" fmla="*/ 110 h 1213"/>
              <a:gd name="T98" fmla="*/ 205 w 745"/>
              <a:gd name="T99" fmla="*/ 151 h 1213"/>
              <a:gd name="T100" fmla="*/ 205 w 745"/>
              <a:gd name="T101" fmla="*/ 219 h 1213"/>
              <a:gd name="T102" fmla="*/ 202 w 745"/>
              <a:gd name="T103" fmla="*/ 240 h 1213"/>
              <a:gd name="T104" fmla="*/ 186 w 745"/>
              <a:gd name="T105" fmla="*/ 222 h 1213"/>
              <a:gd name="T106" fmla="*/ 250 w 745"/>
              <a:gd name="T107" fmla="*/ 284 h 1213"/>
              <a:gd name="T108" fmla="*/ 225 w 745"/>
              <a:gd name="T109" fmla="*/ 266 h 1213"/>
              <a:gd name="T110" fmla="*/ 240 w 745"/>
              <a:gd name="T111" fmla="*/ 233 h 1213"/>
              <a:gd name="T112" fmla="*/ 219 w 745"/>
              <a:gd name="T113" fmla="*/ 91 h 1213"/>
              <a:gd name="T114" fmla="*/ 191 w 745"/>
              <a:gd name="T115" fmla="*/ 106 h 1213"/>
              <a:gd name="T116" fmla="*/ 193 w 745"/>
              <a:gd name="T117" fmla="*/ 78 h 1213"/>
              <a:gd name="T118" fmla="*/ 341 w 745"/>
              <a:gd name="T119" fmla="*/ 33 h 1213"/>
              <a:gd name="T120" fmla="*/ 355 w 745"/>
              <a:gd name="T121" fmla="*/ 60 h 1213"/>
              <a:gd name="T122" fmla="*/ 332 w 745"/>
              <a:gd name="T123" fmla="*/ 32 h 1213"/>
              <a:gd name="T124" fmla="*/ 259 w 745"/>
              <a:gd name="T125" fmla="*/ 14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213">
                <a:moveTo>
                  <a:pt x="183" y="138"/>
                </a:moveTo>
                <a:lnTo>
                  <a:pt x="164" y="157"/>
                </a:lnTo>
                <a:lnTo>
                  <a:pt x="164" y="157"/>
                </a:lnTo>
                <a:lnTo>
                  <a:pt x="159" y="163"/>
                </a:lnTo>
                <a:lnTo>
                  <a:pt x="156" y="167"/>
                </a:lnTo>
                <a:lnTo>
                  <a:pt x="153" y="173"/>
                </a:lnTo>
                <a:lnTo>
                  <a:pt x="151" y="180"/>
                </a:lnTo>
                <a:lnTo>
                  <a:pt x="151" y="180"/>
                </a:lnTo>
                <a:lnTo>
                  <a:pt x="145" y="203"/>
                </a:lnTo>
                <a:lnTo>
                  <a:pt x="138" y="223"/>
                </a:lnTo>
                <a:lnTo>
                  <a:pt x="138" y="223"/>
                </a:lnTo>
                <a:lnTo>
                  <a:pt x="130" y="246"/>
                </a:lnTo>
                <a:lnTo>
                  <a:pt x="121" y="264"/>
                </a:lnTo>
                <a:lnTo>
                  <a:pt x="121" y="264"/>
                </a:lnTo>
                <a:lnTo>
                  <a:pt x="113" y="276"/>
                </a:lnTo>
                <a:lnTo>
                  <a:pt x="105" y="288"/>
                </a:lnTo>
                <a:lnTo>
                  <a:pt x="105" y="288"/>
                </a:lnTo>
                <a:lnTo>
                  <a:pt x="94" y="296"/>
                </a:lnTo>
                <a:lnTo>
                  <a:pt x="68" y="314"/>
                </a:lnTo>
                <a:lnTo>
                  <a:pt x="54" y="325"/>
                </a:lnTo>
                <a:lnTo>
                  <a:pt x="41" y="338"/>
                </a:lnTo>
                <a:lnTo>
                  <a:pt x="29" y="350"/>
                </a:lnTo>
                <a:lnTo>
                  <a:pt x="20" y="361"/>
                </a:lnTo>
                <a:lnTo>
                  <a:pt x="20" y="361"/>
                </a:lnTo>
                <a:lnTo>
                  <a:pt x="9" y="381"/>
                </a:lnTo>
                <a:lnTo>
                  <a:pt x="2" y="396"/>
                </a:lnTo>
                <a:lnTo>
                  <a:pt x="1" y="402"/>
                </a:lnTo>
                <a:lnTo>
                  <a:pt x="0" y="408"/>
                </a:lnTo>
                <a:lnTo>
                  <a:pt x="0" y="413"/>
                </a:lnTo>
                <a:lnTo>
                  <a:pt x="1" y="416"/>
                </a:lnTo>
                <a:lnTo>
                  <a:pt x="1" y="416"/>
                </a:lnTo>
                <a:lnTo>
                  <a:pt x="5" y="420"/>
                </a:lnTo>
                <a:lnTo>
                  <a:pt x="12" y="423"/>
                </a:lnTo>
                <a:lnTo>
                  <a:pt x="20" y="427"/>
                </a:lnTo>
                <a:lnTo>
                  <a:pt x="31" y="429"/>
                </a:lnTo>
                <a:lnTo>
                  <a:pt x="53" y="434"/>
                </a:lnTo>
                <a:lnTo>
                  <a:pt x="64" y="435"/>
                </a:lnTo>
                <a:lnTo>
                  <a:pt x="74" y="435"/>
                </a:lnTo>
                <a:lnTo>
                  <a:pt x="74" y="435"/>
                </a:lnTo>
                <a:lnTo>
                  <a:pt x="95" y="434"/>
                </a:lnTo>
                <a:lnTo>
                  <a:pt x="119" y="432"/>
                </a:lnTo>
                <a:lnTo>
                  <a:pt x="145" y="427"/>
                </a:lnTo>
                <a:lnTo>
                  <a:pt x="145" y="427"/>
                </a:lnTo>
                <a:lnTo>
                  <a:pt x="145" y="432"/>
                </a:lnTo>
                <a:lnTo>
                  <a:pt x="146" y="440"/>
                </a:lnTo>
                <a:lnTo>
                  <a:pt x="147" y="443"/>
                </a:lnTo>
                <a:lnTo>
                  <a:pt x="151" y="448"/>
                </a:lnTo>
                <a:lnTo>
                  <a:pt x="154" y="452"/>
                </a:lnTo>
                <a:lnTo>
                  <a:pt x="160" y="454"/>
                </a:lnTo>
                <a:lnTo>
                  <a:pt x="160" y="454"/>
                </a:lnTo>
                <a:lnTo>
                  <a:pt x="169" y="454"/>
                </a:lnTo>
                <a:lnTo>
                  <a:pt x="179" y="453"/>
                </a:lnTo>
                <a:lnTo>
                  <a:pt x="191" y="450"/>
                </a:lnTo>
                <a:lnTo>
                  <a:pt x="203" y="446"/>
                </a:lnTo>
                <a:lnTo>
                  <a:pt x="223" y="439"/>
                </a:lnTo>
                <a:lnTo>
                  <a:pt x="231" y="435"/>
                </a:lnTo>
                <a:lnTo>
                  <a:pt x="231" y="435"/>
                </a:lnTo>
                <a:lnTo>
                  <a:pt x="245" y="495"/>
                </a:lnTo>
                <a:lnTo>
                  <a:pt x="257" y="545"/>
                </a:lnTo>
                <a:lnTo>
                  <a:pt x="263" y="567"/>
                </a:lnTo>
                <a:lnTo>
                  <a:pt x="269" y="586"/>
                </a:lnTo>
                <a:lnTo>
                  <a:pt x="269" y="586"/>
                </a:lnTo>
                <a:lnTo>
                  <a:pt x="282" y="620"/>
                </a:lnTo>
                <a:lnTo>
                  <a:pt x="295" y="654"/>
                </a:lnTo>
                <a:lnTo>
                  <a:pt x="305" y="679"/>
                </a:lnTo>
                <a:lnTo>
                  <a:pt x="309" y="690"/>
                </a:lnTo>
                <a:lnTo>
                  <a:pt x="309" y="690"/>
                </a:lnTo>
                <a:lnTo>
                  <a:pt x="226" y="729"/>
                </a:lnTo>
                <a:lnTo>
                  <a:pt x="171" y="755"/>
                </a:lnTo>
                <a:lnTo>
                  <a:pt x="145" y="766"/>
                </a:lnTo>
                <a:lnTo>
                  <a:pt x="145" y="766"/>
                </a:lnTo>
                <a:lnTo>
                  <a:pt x="138" y="766"/>
                </a:lnTo>
                <a:lnTo>
                  <a:pt x="123" y="766"/>
                </a:lnTo>
                <a:lnTo>
                  <a:pt x="113" y="766"/>
                </a:lnTo>
                <a:lnTo>
                  <a:pt x="103" y="769"/>
                </a:lnTo>
                <a:lnTo>
                  <a:pt x="91" y="772"/>
                </a:lnTo>
                <a:lnTo>
                  <a:pt x="80" y="778"/>
                </a:lnTo>
                <a:lnTo>
                  <a:pt x="80" y="778"/>
                </a:lnTo>
                <a:lnTo>
                  <a:pt x="70" y="785"/>
                </a:lnTo>
                <a:lnTo>
                  <a:pt x="60" y="794"/>
                </a:lnTo>
                <a:lnTo>
                  <a:pt x="51" y="804"/>
                </a:lnTo>
                <a:lnTo>
                  <a:pt x="44" y="816"/>
                </a:lnTo>
                <a:lnTo>
                  <a:pt x="38" y="827"/>
                </a:lnTo>
                <a:lnTo>
                  <a:pt x="34" y="838"/>
                </a:lnTo>
                <a:lnTo>
                  <a:pt x="34" y="849"/>
                </a:lnTo>
                <a:lnTo>
                  <a:pt x="34" y="854"/>
                </a:lnTo>
                <a:lnTo>
                  <a:pt x="36" y="858"/>
                </a:lnTo>
                <a:lnTo>
                  <a:pt x="36" y="858"/>
                </a:lnTo>
                <a:lnTo>
                  <a:pt x="39" y="863"/>
                </a:lnTo>
                <a:lnTo>
                  <a:pt x="42" y="868"/>
                </a:lnTo>
                <a:lnTo>
                  <a:pt x="54" y="881"/>
                </a:lnTo>
                <a:lnTo>
                  <a:pt x="68" y="895"/>
                </a:lnTo>
                <a:lnTo>
                  <a:pt x="84" y="909"/>
                </a:lnTo>
                <a:lnTo>
                  <a:pt x="112" y="934"/>
                </a:lnTo>
                <a:lnTo>
                  <a:pt x="126" y="946"/>
                </a:lnTo>
                <a:lnTo>
                  <a:pt x="126" y="946"/>
                </a:lnTo>
                <a:lnTo>
                  <a:pt x="143" y="960"/>
                </a:lnTo>
                <a:lnTo>
                  <a:pt x="163" y="976"/>
                </a:lnTo>
                <a:lnTo>
                  <a:pt x="163" y="976"/>
                </a:lnTo>
                <a:lnTo>
                  <a:pt x="282" y="1054"/>
                </a:lnTo>
                <a:lnTo>
                  <a:pt x="282" y="1054"/>
                </a:lnTo>
                <a:lnTo>
                  <a:pt x="274" y="1058"/>
                </a:lnTo>
                <a:lnTo>
                  <a:pt x="257" y="1066"/>
                </a:lnTo>
                <a:lnTo>
                  <a:pt x="248" y="1071"/>
                </a:lnTo>
                <a:lnTo>
                  <a:pt x="240" y="1077"/>
                </a:lnTo>
                <a:lnTo>
                  <a:pt x="236" y="1084"/>
                </a:lnTo>
                <a:lnTo>
                  <a:pt x="235" y="1086"/>
                </a:lnTo>
                <a:lnTo>
                  <a:pt x="235" y="1090"/>
                </a:lnTo>
                <a:lnTo>
                  <a:pt x="235" y="1090"/>
                </a:lnTo>
                <a:lnTo>
                  <a:pt x="237" y="1095"/>
                </a:lnTo>
                <a:lnTo>
                  <a:pt x="240" y="1100"/>
                </a:lnTo>
                <a:lnTo>
                  <a:pt x="246" y="1106"/>
                </a:lnTo>
                <a:lnTo>
                  <a:pt x="251" y="1111"/>
                </a:lnTo>
                <a:lnTo>
                  <a:pt x="261" y="1118"/>
                </a:lnTo>
                <a:lnTo>
                  <a:pt x="264" y="1120"/>
                </a:lnTo>
                <a:lnTo>
                  <a:pt x="264" y="1120"/>
                </a:lnTo>
                <a:lnTo>
                  <a:pt x="256" y="1123"/>
                </a:lnTo>
                <a:lnTo>
                  <a:pt x="238" y="1130"/>
                </a:lnTo>
                <a:lnTo>
                  <a:pt x="229" y="1134"/>
                </a:lnTo>
                <a:lnTo>
                  <a:pt x="220" y="1140"/>
                </a:lnTo>
                <a:lnTo>
                  <a:pt x="215" y="1147"/>
                </a:lnTo>
                <a:lnTo>
                  <a:pt x="213" y="1150"/>
                </a:lnTo>
                <a:lnTo>
                  <a:pt x="212" y="1153"/>
                </a:lnTo>
                <a:lnTo>
                  <a:pt x="212" y="1153"/>
                </a:lnTo>
                <a:lnTo>
                  <a:pt x="213" y="1157"/>
                </a:lnTo>
                <a:lnTo>
                  <a:pt x="213" y="1159"/>
                </a:lnTo>
                <a:lnTo>
                  <a:pt x="218" y="1164"/>
                </a:lnTo>
                <a:lnTo>
                  <a:pt x="224" y="1167"/>
                </a:lnTo>
                <a:lnTo>
                  <a:pt x="232" y="1170"/>
                </a:lnTo>
                <a:lnTo>
                  <a:pt x="240" y="1171"/>
                </a:lnTo>
                <a:lnTo>
                  <a:pt x="251" y="1171"/>
                </a:lnTo>
                <a:lnTo>
                  <a:pt x="261" y="1171"/>
                </a:lnTo>
                <a:lnTo>
                  <a:pt x="271" y="1170"/>
                </a:lnTo>
                <a:lnTo>
                  <a:pt x="271" y="1170"/>
                </a:lnTo>
                <a:lnTo>
                  <a:pt x="296" y="1165"/>
                </a:lnTo>
                <a:lnTo>
                  <a:pt x="327" y="1162"/>
                </a:lnTo>
                <a:lnTo>
                  <a:pt x="377" y="1156"/>
                </a:lnTo>
                <a:lnTo>
                  <a:pt x="377" y="1156"/>
                </a:lnTo>
                <a:lnTo>
                  <a:pt x="384" y="1153"/>
                </a:lnTo>
                <a:lnTo>
                  <a:pt x="389" y="1152"/>
                </a:lnTo>
                <a:lnTo>
                  <a:pt x="394" y="1150"/>
                </a:lnTo>
                <a:lnTo>
                  <a:pt x="396" y="1146"/>
                </a:lnTo>
                <a:lnTo>
                  <a:pt x="398" y="1143"/>
                </a:lnTo>
                <a:lnTo>
                  <a:pt x="400" y="1139"/>
                </a:lnTo>
                <a:lnTo>
                  <a:pt x="400" y="1137"/>
                </a:lnTo>
                <a:lnTo>
                  <a:pt x="400" y="1133"/>
                </a:lnTo>
                <a:lnTo>
                  <a:pt x="400" y="1133"/>
                </a:lnTo>
                <a:lnTo>
                  <a:pt x="398" y="1131"/>
                </a:lnTo>
                <a:lnTo>
                  <a:pt x="397" y="1129"/>
                </a:lnTo>
                <a:lnTo>
                  <a:pt x="394" y="1124"/>
                </a:lnTo>
                <a:lnTo>
                  <a:pt x="393" y="1123"/>
                </a:lnTo>
                <a:lnTo>
                  <a:pt x="391" y="1120"/>
                </a:lnTo>
                <a:lnTo>
                  <a:pt x="391" y="1118"/>
                </a:lnTo>
                <a:lnTo>
                  <a:pt x="394" y="1114"/>
                </a:lnTo>
                <a:lnTo>
                  <a:pt x="394" y="1114"/>
                </a:lnTo>
                <a:lnTo>
                  <a:pt x="398" y="1106"/>
                </a:lnTo>
                <a:lnTo>
                  <a:pt x="402" y="1097"/>
                </a:lnTo>
                <a:lnTo>
                  <a:pt x="406" y="1086"/>
                </a:lnTo>
                <a:lnTo>
                  <a:pt x="588" y="1134"/>
                </a:lnTo>
                <a:lnTo>
                  <a:pt x="588" y="1134"/>
                </a:lnTo>
                <a:lnTo>
                  <a:pt x="585" y="1140"/>
                </a:lnTo>
                <a:lnTo>
                  <a:pt x="575" y="1152"/>
                </a:lnTo>
                <a:lnTo>
                  <a:pt x="571" y="1160"/>
                </a:lnTo>
                <a:lnTo>
                  <a:pt x="566" y="1169"/>
                </a:lnTo>
                <a:lnTo>
                  <a:pt x="564" y="1176"/>
                </a:lnTo>
                <a:lnTo>
                  <a:pt x="564" y="1182"/>
                </a:lnTo>
                <a:lnTo>
                  <a:pt x="564" y="1182"/>
                </a:lnTo>
                <a:lnTo>
                  <a:pt x="565" y="1186"/>
                </a:lnTo>
                <a:lnTo>
                  <a:pt x="567" y="1190"/>
                </a:lnTo>
                <a:lnTo>
                  <a:pt x="569" y="1192"/>
                </a:lnTo>
                <a:lnTo>
                  <a:pt x="572" y="1193"/>
                </a:lnTo>
                <a:lnTo>
                  <a:pt x="575" y="1195"/>
                </a:lnTo>
                <a:lnTo>
                  <a:pt x="578" y="1195"/>
                </a:lnTo>
                <a:lnTo>
                  <a:pt x="578" y="1195"/>
                </a:lnTo>
                <a:lnTo>
                  <a:pt x="577" y="1197"/>
                </a:lnTo>
                <a:lnTo>
                  <a:pt x="577" y="1199"/>
                </a:lnTo>
                <a:lnTo>
                  <a:pt x="577" y="1202"/>
                </a:lnTo>
                <a:lnTo>
                  <a:pt x="578" y="1204"/>
                </a:lnTo>
                <a:lnTo>
                  <a:pt x="580" y="1208"/>
                </a:lnTo>
                <a:lnTo>
                  <a:pt x="585" y="1211"/>
                </a:lnTo>
                <a:lnTo>
                  <a:pt x="592" y="1213"/>
                </a:lnTo>
                <a:lnTo>
                  <a:pt x="592" y="1213"/>
                </a:lnTo>
                <a:lnTo>
                  <a:pt x="597" y="1213"/>
                </a:lnTo>
                <a:lnTo>
                  <a:pt x="601" y="1213"/>
                </a:lnTo>
                <a:lnTo>
                  <a:pt x="612" y="1211"/>
                </a:lnTo>
                <a:lnTo>
                  <a:pt x="624" y="1206"/>
                </a:lnTo>
                <a:lnTo>
                  <a:pt x="637" y="1199"/>
                </a:lnTo>
                <a:lnTo>
                  <a:pt x="660" y="1184"/>
                </a:lnTo>
                <a:lnTo>
                  <a:pt x="681" y="1170"/>
                </a:lnTo>
                <a:lnTo>
                  <a:pt x="681" y="1170"/>
                </a:lnTo>
                <a:lnTo>
                  <a:pt x="693" y="1160"/>
                </a:lnTo>
                <a:lnTo>
                  <a:pt x="700" y="1154"/>
                </a:lnTo>
                <a:lnTo>
                  <a:pt x="707" y="1147"/>
                </a:lnTo>
                <a:lnTo>
                  <a:pt x="719" y="1138"/>
                </a:lnTo>
                <a:lnTo>
                  <a:pt x="719" y="1138"/>
                </a:lnTo>
                <a:lnTo>
                  <a:pt x="733" y="1126"/>
                </a:lnTo>
                <a:lnTo>
                  <a:pt x="738" y="1121"/>
                </a:lnTo>
                <a:lnTo>
                  <a:pt x="742" y="1117"/>
                </a:lnTo>
                <a:lnTo>
                  <a:pt x="744" y="1112"/>
                </a:lnTo>
                <a:lnTo>
                  <a:pt x="745" y="1108"/>
                </a:lnTo>
                <a:lnTo>
                  <a:pt x="745" y="1105"/>
                </a:lnTo>
                <a:lnTo>
                  <a:pt x="744" y="1101"/>
                </a:lnTo>
                <a:lnTo>
                  <a:pt x="744" y="1101"/>
                </a:lnTo>
                <a:lnTo>
                  <a:pt x="740" y="1095"/>
                </a:lnTo>
                <a:lnTo>
                  <a:pt x="735" y="1090"/>
                </a:lnTo>
                <a:lnTo>
                  <a:pt x="726" y="1085"/>
                </a:lnTo>
                <a:lnTo>
                  <a:pt x="716" y="1080"/>
                </a:lnTo>
                <a:lnTo>
                  <a:pt x="716" y="1080"/>
                </a:lnTo>
                <a:lnTo>
                  <a:pt x="694" y="1072"/>
                </a:lnTo>
                <a:lnTo>
                  <a:pt x="694" y="1072"/>
                </a:lnTo>
                <a:lnTo>
                  <a:pt x="694" y="1071"/>
                </a:lnTo>
                <a:lnTo>
                  <a:pt x="693" y="1068"/>
                </a:lnTo>
                <a:lnTo>
                  <a:pt x="691" y="1064"/>
                </a:lnTo>
                <a:lnTo>
                  <a:pt x="683" y="1058"/>
                </a:lnTo>
                <a:lnTo>
                  <a:pt x="683" y="1058"/>
                </a:lnTo>
                <a:lnTo>
                  <a:pt x="677" y="1052"/>
                </a:lnTo>
                <a:lnTo>
                  <a:pt x="673" y="1048"/>
                </a:lnTo>
                <a:lnTo>
                  <a:pt x="669" y="1045"/>
                </a:lnTo>
                <a:lnTo>
                  <a:pt x="654" y="1039"/>
                </a:lnTo>
                <a:lnTo>
                  <a:pt x="654" y="1039"/>
                </a:lnTo>
                <a:lnTo>
                  <a:pt x="612" y="1020"/>
                </a:lnTo>
                <a:lnTo>
                  <a:pt x="579" y="1006"/>
                </a:lnTo>
                <a:lnTo>
                  <a:pt x="579" y="1006"/>
                </a:lnTo>
                <a:lnTo>
                  <a:pt x="565" y="996"/>
                </a:lnTo>
                <a:lnTo>
                  <a:pt x="545" y="981"/>
                </a:lnTo>
                <a:lnTo>
                  <a:pt x="522" y="965"/>
                </a:lnTo>
                <a:lnTo>
                  <a:pt x="513" y="959"/>
                </a:lnTo>
                <a:lnTo>
                  <a:pt x="505" y="954"/>
                </a:lnTo>
                <a:lnTo>
                  <a:pt x="505" y="954"/>
                </a:lnTo>
                <a:lnTo>
                  <a:pt x="490" y="948"/>
                </a:lnTo>
                <a:lnTo>
                  <a:pt x="476" y="943"/>
                </a:lnTo>
                <a:lnTo>
                  <a:pt x="465" y="941"/>
                </a:lnTo>
                <a:lnTo>
                  <a:pt x="457" y="940"/>
                </a:lnTo>
                <a:lnTo>
                  <a:pt x="457" y="940"/>
                </a:lnTo>
                <a:lnTo>
                  <a:pt x="459" y="939"/>
                </a:lnTo>
                <a:lnTo>
                  <a:pt x="461" y="935"/>
                </a:lnTo>
                <a:lnTo>
                  <a:pt x="473" y="922"/>
                </a:lnTo>
                <a:lnTo>
                  <a:pt x="514" y="880"/>
                </a:lnTo>
                <a:lnTo>
                  <a:pt x="536" y="855"/>
                </a:lnTo>
                <a:lnTo>
                  <a:pt x="558" y="831"/>
                </a:lnTo>
                <a:lnTo>
                  <a:pt x="575" y="810"/>
                </a:lnTo>
                <a:lnTo>
                  <a:pt x="581" y="801"/>
                </a:lnTo>
                <a:lnTo>
                  <a:pt x="586" y="794"/>
                </a:lnTo>
                <a:lnTo>
                  <a:pt x="586" y="794"/>
                </a:lnTo>
                <a:lnTo>
                  <a:pt x="588" y="786"/>
                </a:lnTo>
                <a:lnTo>
                  <a:pt x="590" y="778"/>
                </a:lnTo>
                <a:lnTo>
                  <a:pt x="592" y="759"/>
                </a:lnTo>
                <a:lnTo>
                  <a:pt x="592" y="738"/>
                </a:lnTo>
                <a:lnTo>
                  <a:pt x="592" y="717"/>
                </a:lnTo>
                <a:lnTo>
                  <a:pt x="587" y="682"/>
                </a:lnTo>
                <a:lnTo>
                  <a:pt x="586" y="665"/>
                </a:lnTo>
                <a:lnTo>
                  <a:pt x="586" y="665"/>
                </a:lnTo>
                <a:lnTo>
                  <a:pt x="577" y="623"/>
                </a:lnTo>
                <a:lnTo>
                  <a:pt x="571" y="595"/>
                </a:lnTo>
                <a:lnTo>
                  <a:pt x="568" y="582"/>
                </a:lnTo>
                <a:lnTo>
                  <a:pt x="568" y="582"/>
                </a:lnTo>
                <a:lnTo>
                  <a:pt x="572" y="580"/>
                </a:lnTo>
                <a:lnTo>
                  <a:pt x="581" y="575"/>
                </a:lnTo>
                <a:lnTo>
                  <a:pt x="585" y="571"/>
                </a:lnTo>
                <a:lnTo>
                  <a:pt x="590" y="566"/>
                </a:lnTo>
                <a:lnTo>
                  <a:pt x="592" y="559"/>
                </a:lnTo>
                <a:lnTo>
                  <a:pt x="593" y="552"/>
                </a:lnTo>
                <a:lnTo>
                  <a:pt x="593" y="552"/>
                </a:lnTo>
                <a:lnTo>
                  <a:pt x="592" y="540"/>
                </a:lnTo>
                <a:lnTo>
                  <a:pt x="590" y="523"/>
                </a:lnTo>
                <a:lnTo>
                  <a:pt x="579" y="485"/>
                </a:lnTo>
                <a:lnTo>
                  <a:pt x="564" y="434"/>
                </a:lnTo>
                <a:lnTo>
                  <a:pt x="578" y="413"/>
                </a:lnTo>
                <a:lnTo>
                  <a:pt x="578" y="413"/>
                </a:lnTo>
                <a:lnTo>
                  <a:pt x="566" y="398"/>
                </a:lnTo>
                <a:lnTo>
                  <a:pt x="559" y="387"/>
                </a:lnTo>
                <a:lnTo>
                  <a:pt x="555" y="381"/>
                </a:lnTo>
                <a:lnTo>
                  <a:pt x="554" y="375"/>
                </a:lnTo>
                <a:lnTo>
                  <a:pt x="554" y="375"/>
                </a:lnTo>
                <a:lnTo>
                  <a:pt x="553" y="365"/>
                </a:lnTo>
                <a:lnTo>
                  <a:pt x="553" y="351"/>
                </a:lnTo>
                <a:lnTo>
                  <a:pt x="552" y="337"/>
                </a:lnTo>
                <a:lnTo>
                  <a:pt x="549" y="330"/>
                </a:lnTo>
                <a:lnTo>
                  <a:pt x="547" y="323"/>
                </a:lnTo>
                <a:lnTo>
                  <a:pt x="547" y="323"/>
                </a:lnTo>
                <a:lnTo>
                  <a:pt x="544" y="317"/>
                </a:lnTo>
                <a:lnTo>
                  <a:pt x="538" y="310"/>
                </a:lnTo>
                <a:lnTo>
                  <a:pt x="531" y="303"/>
                </a:lnTo>
                <a:lnTo>
                  <a:pt x="523" y="296"/>
                </a:lnTo>
                <a:lnTo>
                  <a:pt x="509" y="286"/>
                </a:lnTo>
                <a:lnTo>
                  <a:pt x="503" y="283"/>
                </a:lnTo>
                <a:lnTo>
                  <a:pt x="503" y="283"/>
                </a:lnTo>
                <a:lnTo>
                  <a:pt x="505" y="281"/>
                </a:lnTo>
                <a:lnTo>
                  <a:pt x="505" y="276"/>
                </a:lnTo>
                <a:lnTo>
                  <a:pt x="503" y="273"/>
                </a:lnTo>
                <a:lnTo>
                  <a:pt x="502" y="271"/>
                </a:lnTo>
                <a:lnTo>
                  <a:pt x="500" y="268"/>
                </a:lnTo>
                <a:lnTo>
                  <a:pt x="498" y="265"/>
                </a:lnTo>
                <a:lnTo>
                  <a:pt x="498" y="265"/>
                </a:lnTo>
                <a:lnTo>
                  <a:pt x="492" y="262"/>
                </a:lnTo>
                <a:lnTo>
                  <a:pt x="488" y="258"/>
                </a:lnTo>
                <a:lnTo>
                  <a:pt x="482" y="257"/>
                </a:lnTo>
                <a:lnTo>
                  <a:pt x="469" y="256"/>
                </a:lnTo>
                <a:lnTo>
                  <a:pt x="469" y="256"/>
                </a:lnTo>
                <a:lnTo>
                  <a:pt x="453" y="257"/>
                </a:lnTo>
                <a:lnTo>
                  <a:pt x="441" y="258"/>
                </a:lnTo>
                <a:lnTo>
                  <a:pt x="432" y="260"/>
                </a:lnTo>
                <a:lnTo>
                  <a:pt x="389" y="243"/>
                </a:lnTo>
                <a:lnTo>
                  <a:pt x="386" y="216"/>
                </a:lnTo>
                <a:lnTo>
                  <a:pt x="386" y="216"/>
                </a:lnTo>
                <a:lnTo>
                  <a:pt x="391" y="212"/>
                </a:lnTo>
                <a:lnTo>
                  <a:pt x="397" y="207"/>
                </a:lnTo>
                <a:lnTo>
                  <a:pt x="403" y="202"/>
                </a:lnTo>
                <a:lnTo>
                  <a:pt x="403" y="202"/>
                </a:lnTo>
                <a:lnTo>
                  <a:pt x="404" y="194"/>
                </a:lnTo>
                <a:lnTo>
                  <a:pt x="404" y="186"/>
                </a:lnTo>
                <a:lnTo>
                  <a:pt x="404" y="174"/>
                </a:lnTo>
                <a:lnTo>
                  <a:pt x="402" y="163"/>
                </a:lnTo>
                <a:lnTo>
                  <a:pt x="398" y="143"/>
                </a:lnTo>
                <a:lnTo>
                  <a:pt x="396" y="133"/>
                </a:lnTo>
                <a:lnTo>
                  <a:pt x="396" y="133"/>
                </a:lnTo>
                <a:lnTo>
                  <a:pt x="397" y="124"/>
                </a:lnTo>
                <a:lnTo>
                  <a:pt x="398" y="117"/>
                </a:lnTo>
                <a:lnTo>
                  <a:pt x="398" y="110"/>
                </a:lnTo>
                <a:lnTo>
                  <a:pt x="398" y="110"/>
                </a:lnTo>
                <a:lnTo>
                  <a:pt x="398" y="108"/>
                </a:lnTo>
                <a:lnTo>
                  <a:pt x="400" y="108"/>
                </a:lnTo>
                <a:lnTo>
                  <a:pt x="406" y="108"/>
                </a:lnTo>
                <a:lnTo>
                  <a:pt x="426" y="113"/>
                </a:lnTo>
                <a:lnTo>
                  <a:pt x="470" y="126"/>
                </a:lnTo>
                <a:lnTo>
                  <a:pt x="470" y="126"/>
                </a:lnTo>
                <a:lnTo>
                  <a:pt x="479" y="128"/>
                </a:lnTo>
                <a:lnTo>
                  <a:pt x="485" y="131"/>
                </a:lnTo>
                <a:lnTo>
                  <a:pt x="495" y="137"/>
                </a:lnTo>
                <a:lnTo>
                  <a:pt x="501" y="140"/>
                </a:lnTo>
                <a:lnTo>
                  <a:pt x="503" y="140"/>
                </a:lnTo>
                <a:lnTo>
                  <a:pt x="505" y="140"/>
                </a:lnTo>
                <a:lnTo>
                  <a:pt x="505" y="140"/>
                </a:lnTo>
                <a:lnTo>
                  <a:pt x="508" y="135"/>
                </a:lnTo>
                <a:lnTo>
                  <a:pt x="509" y="131"/>
                </a:lnTo>
                <a:lnTo>
                  <a:pt x="509" y="126"/>
                </a:lnTo>
                <a:lnTo>
                  <a:pt x="508" y="124"/>
                </a:lnTo>
                <a:lnTo>
                  <a:pt x="507" y="121"/>
                </a:lnTo>
                <a:lnTo>
                  <a:pt x="507" y="121"/>
                </a:lnTo>
                <a:lnTo>
                  <a:pt x="503" y="118"/>
                </a:lnTo>
                <a:lnTo>
                  <a:pt x="499" y="115"/>
                </a:lnTo>
                <a:lnTo>
                  <a:pt x="485" y="110"/>
                </a:lnTo>
                <a:lnTo>
                  <a:pt x="453" y="99"/>
                </a:lnTo>
                <a:lnTo>
                  <a:pt x="453" y="99"/>
                </a:lnTo>
                <a:lnTo>
                  <a:pt x="446" y="97"/>
                </a:lnTo>
                <a:lnTo>
                  <a:pt x="435" y="94"/>
                </a:lnTo>
                <a:lnTo>
                  <a:pt x="413" y="92"/>
                </a:lnTo>
                <a:lnTo>
                  <a:pt x="384" y="89"/>
                </a:lnTo>
                <a:lnTo>
                  <a:pt x="384" y="89"/>
                </a:lnTo>
                <a:lnTo>
                  <a:pt x="382" y="82"/>
                </a:lnTo>
                <a:lnTo>
                  <a:pt x="378" y="67"/>
                </a:lnTo>
                <a:lnTo>
                  <a:pt x="371" y="48"/>
                </a:lnTo>
                <a:lnTo>
                  <a:pt x="367" y="40"/>
                </a:lnTo>
                <a:lnTo>
                  <a:pt x="362" y="33"/>
                </a:lnTo>
                <a:lnTo>
                  <a:pt x="362" y="33"/>
                </a:lnTo>
                <a:lnTo>
                  <a:pt x="357" y="27"/>
                </a:lnTo>
                <a:lnTo>
                  <a:pt x="351" y="22"/>
                </a:lnTo>
                <a:lnTo>
                  <a:pt x="345" y="19"/>
                </a:lnTo>
                <a:lnTo>
                  <a:pt x="340" y="14"/>
                </a:lnTo>
                <a:lnTo>
                  <a:pt x="324" y="8"/>
                </a:lnTo>
                <a:lnTo>
                  <a:pt x="304" y="1"/>
                </a:lnTo>
                <a:lnTo>
                  <a:pt x="304" y="1"/>
                </a:lnTo>
                <a:lnTo>
                  <a:pt x="298" y="0"/>
                </a:lnTo>
                <a:lnTo>
                  <a:pt x="292" y="0"/>
                </a:lnTo>
                <a:lnTo>
                  <a:pt x="279" y="0"/>
                </a:lnTo>
                <a:lnTo>
                  <a:pt x="268" y="2"/>
                </a:lnTo>
                <a:lnTo>
                  <a:pt x="256" y="6"/>
                </a:lnTo>
                <a:lnTo>
                  <a:pt x="245" y="10"/>
                </a:lnTo>
                <a:lnTo>
                  <a:pt x="237" y="14"/>
                </a:lnTo>
                <a:lnTo>
                  <a:pt x="230" y="19"/>
                </a:lnTo>
                <a:lnTo>
                  <a:pt x="230" y="19"/>
                </a:lnTo>
                <a:lnTo>
                  <a:pt x="220" y="27"/>
                </a:lnTo>
                <a:lnTo>
                  <a:pt x="211" y="36"/>
                </a:lnTo>
                <a:lnTo>
                  <a:pt x="211" y="36"/>
                </a:lnTo>
                <a:lnTo>
                  <a:pt x="203" y="42"/>
                </a:lnTo>
                <a:lnTo>
                  <a:pt x="198" y="47"/>
                </a:lnTo>
                <a:lnTo>
                  <a:pt x="197" y="51"/>
                </a:lnTo>
                <a:lnTo>
                  <a:pt x="196" y="53"/>
                </a:lnTo>
                <a:lnTo>
                  <a:pt x="196" y="53"/>
                </a:lnTo>
                <a:lnTo>
                  <a:pt x="193" y="60"/>
                </a:lnTo>
                <a:lnTo>
                  <a:pt x="193" y="65"/>
                </a:lnTo>
                <a:lnTo>
                  <a:pt x="193" y="71"/>
                </a:lnTo>
                <a:lnTo>
                  <a:pt x="193" y="71"/>
                </a:lnTo>
                <a:lnTo>
                  <a:pt x="185" y="73"/>
                </a:lnTo>
                <a:lnTo>
                  <a:pt x="178" y="78"/>
                </a:lnTo>
                <a:lnTo>
                  <a:pt x="174" y="80"/>
                </a:lnTo>
                <a:lnTo>
                  <a:pt x="173" y="84"/>
                </a:lnTo>
                <a:lnTo>
                  <a:pt x="173" y="84"/>
                </a:lnTo>
                <a:lnTo>
                  <a:pt x="172" y="87"/>
                </a:lnTo>
                <a:lnTo>
                  <a:pt x="172" y="91"/>
                </a:lnTo>
                <a:lnTo>
                  <a:pt x="174" y="100"/>
                </a:lnTo>
                <a:lnTo>
                  <a:pt x="179" y="110"/>
                </a:lnTo>
                <a:lnTo>
                  <a:pt x="184" y="118"/>
                </a:lnTo>
                <a:lnTo>
                  <a:pt x="184" y="118"/>
                </a:lnTo>
                <a:lnTo>
                  <a:pt x="191" y="125"/>
                </a:lnTo>
                <a:lnTo>
                  <a:pt x="199" y="131"/>
                </a:lnTo>
                <a:lnTo>
                  <a:pt x="207" y="135"/>
                </a:lnTo>
                <a:lnTo>
                  <a:pt x="207" y="154"/>
                </a:lnTo>
                <a:lnTo>
                  <a:pt x="207" y="154"/>
                </a:lnTo>
                <a:lnTo>
                  <a:pt x="205" y="151"/>
                </a:lnTo>
                <a:lnTo>
                  <a:pt x="198" y="145"/>
                </a:lnTo>
                <a:lnTo>
                  <a:pt x="190" y="139"/>
                </a:lnTo>
                <a:lnTo>
                  <a:pt x="186" y="138"/>
                </a:lnTo>
                <a:lnTo>
                  <a:pt x="183" y="138"/>
                </a:lnTo>
                <a:lnTo>
                  <a:pt x="183" y="138"/>
                </a:lnTo>
                <a:close/>
                <a:moveTo>
                  <a:pt x="205" y="216"/>
                </a:moveTo>
                <a:lnTo>
                  <a:pt x="205" y="216"/>
                </a:lnTo>
                <a:lnTo>
                  <a:pt x="205" y="219"/>
                </a:lnTo>
                <a:lnTo>
                  <a:pt x="207" y="225"/>
                </a:lnTo>
                <a:lnTo>
                  <a:pt x="207" y="225"/>
                </a:lnTo>
                <a:lnTo>
                  <a:pt x="213" y="230"/>
                </a:lnTo>
                <a:lnTo>
                  <a:pt x="217" y="232"/>
                </a:lnTo>
                <a:lnTo>
                  <a:pt x="217" y="232"/>
                </a:lnTo>
                <a:lnTo>
                  <a:pt x="211" y="236"/>
                </a:lnTo>
                <a:lnTo>
                  <a:pt x="202" y="240"/>
                </a:lnTo>
                <a:lnTo>
                  <a:pt x="202" y="240"/>
                </a:lnTo>
                <a:lnTo>
                  <a:pt x="197" y="239"/>
                </a:lnTo>
                <a:lnTo>
                  <a:pt x="191" y="236"/>
                </a:lnTo>
                <a:lnTo>
                  <a:pt x="185" y="231"/>
                </a:lnTo>
                <a:lnTo>
                  <a:pt x="183" y="229"/>
                </a:lnTo>
                <a:lnTo>
                  <a:pt x="183" y="226"/>
                </a:lnTo>
                <a:lnTo>
                  <a:pt x="183" y="226"/>
                </a:lnTo>
                <a:lnTo>
                  <a:pt x="184" y="224"/>
                </a:lnTo>
                <a:lnTo>
                  <a:pt x="186" y="222"/>
                </a:lnTo>
                <a:lnTo>
                  <a:pt x="193" y="218"/>
                </a:lnTo>
                <a:lnTo>
                  <a:pt x="205" y="216"/>
                </a:lnTo>
                <a:lnTo>
                  <a:pt x="205" y="216"/>
                </a:lnTo>
                <a:close/>
                <a:moveTo>
                  <a:pt x="257" y="242"/>
                </a:moveTo>
                <a:lnTo>
                  <a:pt x="271" y="262"/>
                </a:lnTo>
                <a:lnTo>
                  <a:pt x="271" y="262"/>
                </a:lnTo>
                <a:lnTo>
                  <a:pt x="258" y="275"/>
                </a:lnTo>
                <a:lnTo>
                  <a:pt x="250" y="284"/>
                </a:lnTo>
                <a:lnTo>
                  <a:pt x="244" y="289"/>
                </a:lnTo>
                <a:lnTo>
                  <a:pt x="244" y="289"/>
                </a:lnTo>
                <a:lnTo>
                  <a:pt x="242" y="289"/>
                </a:lnTo>
                <a:lnTo>
                  <a:pt x="238" y="288"/>
                </a:lnTo>
                <a:lnTo>
                  <a:pt x="231" y="282"/>
                </a:lnTo>
                <a:lnTo>
                  <a:pt x="220" y="275"/>
                </a:lnTo>
                <a:lnTo>
                  <a:pt x="220" y="275"/>
                </a:lnTo>
                <a:lnTo>
                  <a:pt x="225" y="266"/>
                </a:lnTo>
                <a:lnTo>
                  <a:pt x="231" y="256"/>
                </a:lnTo>
                <a:lnTo>
                  <a:pt x="231" y="256"/>
                </a:lnTo>
                <a:lnTo>
                  <a:pt x="238" y="246"/>
                </a:lnTo>
                <a:lnTo>
                  <a:pt x="242" y="239"/>
                </a:lnTo>
                <a:lnTo>
                  <a:pt x="243" y="237"/>
                </a:lnTo>
                <a:lnTo>
                  <a:pt x="243" y="236"/>
                </a:lnTo>
                <a:lnTo>
                  <a:pt x="243" y="236"/>
                </a:lnTo>
                <a:lnTo>
                  <a:pt x="240" y="233"/>
                </a:lnTo>
                <a:lnTo>
                  <a:pt x="243" y="232"/>
                </a:lnTo>
                <a:lnTo>
                  <a:pt x="243" y="232"/>
                </a:lnTo>
                <a:lnTo>
                  <a:pt x="255" y="233"/>
                </a:lnTo>
                <a:lnTo>
                  <a:pt x="257" y="242"/>
                </a:lnTo>
                <a:close/>
                <a:moveTo>
                  <a:pt x="222" y="84"/>
                </a:moveTo>
                <a:lnTo>
                  <a:pt x="222" y="84"/>
                </a:lnTo>
                <a:lnTo>
                  <a:pt x="222" y="86"/>
                </a:lnTo>
                <a:lnTo>
                  <a:pt x="219" y="91"/>
                </a:lnTo>
                <a:lnTo>
                  <a:pt x="215" y="102"/>
                </a:lnTo>
                <a:lnTo>
                  <a:pt x="215" y="102"/>
                </a:lnTo>
                <a:lnTo>
                  <a:pt x="211" y="114"/>
                </a:lnTo>
                <a:lnTo>
                  <a:pt x="210" y="121"/>
                </a:lnTo>
                <a:lnTo>
                  <a:pt x="210" y="121"/>
                </a:lnTo>
                <a:lnTo>
                  <a:pt x="202" y="115"/>
                </a:lnTo>
                <a:lnTo>
                  <a:pt x="195" y="110"/>
                </a:lnTo>
                <a:lnTo>
                  <a:pt x="191" y="106"/>
                </a:lnTo>
                <a:lnTo>
                  <a:pt x="189" y="102"/>
                </a:lnTo>
                <a:lnTo>
                  <a:pt x="189" y="102"/>
                </a:lnTo>
                <a:lnTo>
                  <a:pt x="183" y="91"/>
                </a:lnTo>
                <a:lnTo>
                  <a:pt x="183" y="87"/>
                </a:lnTo>
                <a:lnTo>
                  <a:pt x="186" y="81"/>
                </a:lnTo>
                <a:lnTo>
                  <a:pt x="186" y="81"/>
                </a:lnTo>
                <a:lnTo>
                  <a:pt x="189" y="79"/>
                </a:lnTo>
                <a:lnTo>
                  <a:pt x="193" y="78"/>
                </a:lnTo>
                <a:lnTo>
                  <a:pt x="199" y="78"/>
                </a:lnTo>
                <a:lnTo>
                  <a:pt x="205" y="78"/>
                </a:lnTo>
                <a:lnTo>
                  <a:pt x="217" y="81"/>
                </a:lnTo>
                <a:lnTo>
                  <a:pt x="222" y="84"/>
                </a:lnTo>
                <a:lnTo>
                  <a:pt x="222" y="84"/>
                </a:lnTo>
                <a:close/>
                <a:moveTo>
                  <a:pt x="337" y="29"/>
                </a:moveTo>
                <a:lnTo>
                  <a:pt x="337" y="29"/>
                </a:lnTo>
                <a:lnTo>
                  <a:pt x="341" y="33"/>
                </a:lnTo>
                <a:lnTo>
                  <a:pt x="347" y="36"/>
                </a:lnTo>
                <a:lnTo>
                  <a:pt x="353" y="43"/>
                </a:lnTo>
                <a:lnTo>
                  <a:pt x="353" y="43"/>
                </a:lnTo>
                <a:lnTo>
                  <a:pt x="358" y="52"/>
                </a:lnTo>
                <a:lnTo>
                  <a:pt x="361" y="60"/>
                </a:lnTo>
                <a:lnTo>
                  <a:pt x="363" y="67"/>
                </a:lnTo>
                <a:lnTo>
                  <a:pt x="363" y="67"/>
                </a:lnTo>
                <a:lnTo>
                  <a:pt x="355" y="60"/>
                </a:lnTo>
                <a:lnTo>
                  <a:pt x="338" y="47"/>
                </a:lnTo>
                <a:lnTo>
                  <a:pt x="338" y="47"/>
                </a:lnTo>
                <a:lnTo>
                  <a:pt x="330" y="39"/>
                </a:lnTo>
                <a:lnTo>
                  <a:pt x="329" y="38"/>
                </a:lnTo>
                <a:lnTo>
                  <a:pt x="329" y="36"/>
                </a:lnTo>
                <a:lnTo>
                  <a:pt x="329" y="36"/>
                </a:lnTo>
                <a:lnTo>
                  <a:pt x="330" y="34"/>
                </a:lnTo>
                <a:lnTo>
                  <a:pt x="332" y="32"/>
                </a:lnTo>
                <a:lnTo>
                  <a:pt x="337" y="29"/>
                </a:lnTo>
                <a:lnTo>
                  <a:pt x="337" y="29"/>
                </a:lnTo>
                <a:close/>
                <a:moveTo>
                  <a:pt x="281" y="13"/>
                </a:moveTo>
                <a:lnTo>
                  <a:pt x="244" y="25"/>
                </a:lnTo>
                <a:lnTo>
                  <a:pt x="244" y="25"/>
                </a:lnTo>
                <a:lnTo>
                  <a:pt x="248" y="21"/>
                </a:lnTo>
                <a:lnTo>
                  <a:pt x="252" y="18"/>
                </a:lnTo>
                <a:lnTo>
                  <a:pt x="259" y="14"/>
                </a:lnTo>
                <a:lnTo>
                  <a:pt x="259" y="14"/>
                </a:lnTo>
                <a:lnTo>
                  <a:pt x="272" y="8"/>
                </a:lnTo>
                <a:lnTo>
                  <a:pt x="277" y="8"/>
                </a:lnTo>
                <a:lnTo>
                  <a:pt x="281" y="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F0FE65CA-4DBD-433B-B631-19D2D8E8BC91}"/>
              </a:ext>
            </a:extLst>
          </p:cNvPr>
          <p:cNvSpPr>
            <a:spLocks noEditPoints="1"/>
          </p:cNvSpPr>
          <p:nvPr/>
        </p:nvSpPr>
        <p:spPr bwMode="auto">
          <a:xfrm>
            <a:off x="8154089" y="2698077"/>
            <a:ext cx="922986" cy="1745775"/>
          </a:xfrm>
          <a:custGeom>
            <a:avLst/>
            <a:gdLst>
              <a:gd name="T0" fmla="*/ 204 w 783"/>
              <a:gd name="T1" fmla="*/ 531 h 1481"/>
              <a:gd name="T2" fmla="*/ 60 w 783"/>
              <a:gd name="T3" fmla="*/ 660 h 1481"/>
              <a:gd name="T4" fmla="*/ 8 w 783"/>
              <a:gd name="T5" fmla="*/ 735 h 1481"/>
              <a:gd name="T6" fmla="*/ 14 w 783"/>
              <a:gd name="T7" fmla="*/ 751 h 1481"/>
              <a:gd name="T8" fmla="*/ 45 w 783"/>
              <a:gd name="T9" fmla="*/ 788 h 1481"/>
              <a:gd name="T10" fmla="*/ 72 w 783"/>
              <a:gd name="T11" fmla="*/ 784 h 1481"/>
              <a:gd name="T12" fmla="*/ 71 w 783"/>
              <a:gd name="T13" fmla="*/ 745 h 1481"/>
              <a:gd name="T14" fmla="*/ 186 w 783"/>
              <a:gd name="T15" fmla="*/ 665 h 1481"/>
              <a:gd name="T16" fmla="*/ 354 w 783"/>
              <a:gd name="T17" fmla="*/ 529 h 1481"/>
              <a:gd name="T18" fmla="*/ 429 w 783"/>
              <a:gd name="T19" fmla="*/ 618 h 1481"/>
              <a:gd name="T20" fmla="*/ 360 w 783"/>
              <a:gd name="T21" fmla="*/ 745 h 1481"/>
              <a:gd name="T22" fmla="*/ 248 w 783"/>
              <a:gd name="T23" fmla="*/ 783 h 1481"/>
              <a:gd name="T24" fmla="*/ 138 w 783"/>
              <a:gd name="T25" fmla="*/ 785 h 1481"/>
              <a:gd name="T26" fmla="*/ 68 w 783"/>
              <a:gd name="T27" fmla="*/ 842 h 1481"/>
              <a:gd name="T28" fmla="*/ 107 w 783"/>
              <a:gd name="T29" fmla="*/ 974 h 1481"/>
              <a:gd name="T30" fmla="*/ 181 w 783"/>
              <a:gd name="T31" fmla="*/ 1008 h 1481"/>
              <a:gd name="T32" fmla="*/ 211 w 783"/>
              <a:gd name="T33" fmla="*/ 1066 h 1481"/>
              <a:gd name="T34" fmla="*/ 250 w 783"/>
              <a:gd name="T35" fmla="*/ 1153 h 1481"/>
              <a:gd name="T36" fmla="*/ 269 w 783"/>
              <a:gd name="T37" fmla="*/ 1347 h 1481"/>
              <a:gd name="T38" fmla="*/ 216 w 783"/>
              <a:gd name="T39" fmla="*/ 1397 h 1481"/>
              <a:gd name="T40" fmla="*/ 279 w 783"/>
              <a:gd name="T41" fmla="*/ 1430 h 1481"/>
              <a:gd name="T42" fmla="*/ 455 w 783"/>
              <a:gd name="T43" fmla="*/ 1362 h 1481"/>
              <a:gd name="T44" fmla="*/ 433 w 783"/>
              <a:gd name="T45" fmla="*/ 1242 h 1481"/>
              <a:gd name="T46" fmla="*/ 401 w 783"/>
              <a:gd name="T47" fmla="*/ 1103 h 1481"/>
              <a:gd name="T48" fmla="*/ 339 w 783"/>
              <a:gd name="T49" fmla="*/ 981 h 1481"/>
              <a:gd name="T50" fmla="*/ 400 w 783"/>
              <a:gd name="T51" fmla="*/ 993 h 1481"/>
              <a:gd name="T52" fmla="*/ 418 w 783"/>
              <a:gd name="T53" fmla="*/ 1031 h 1481"/>
              <a:gd name="T54" fmla="*/ 470 w 783"/>
              <a:gd name="T55" fmla="*/ 1125 h 1481"/>
              <a:gd name="T56" fmla="*/ 519 w 783"/>
              <a:gd name="T57" fmla="*/ 1383 h 1481"/>
              <a:gd name="T58" fmla="*/ 501 w 783"/>
              <a:gd name="T59" fmla="*/ 1454 h 1481"/>
              <a:gd name="T60" fmla="*/ 543 w 783"/>
              <a:gd name="T61" fmla="*/ 1481 h 1481"/>
              <a:gd name="T62" fmla="*/ 628 w 783"/>
              <a:gd name="T63" fmla="*/ 1466 h 1481"/>
              <a:gd name="T64" fmla="*/ 678 w 783"/>
              <a:gd name="T65" fmla="*/ 1390 h 1481"/>
              <a:gd name="T66" fmla="*/ 650 w 783"/>
              <a:gd name="T67" fmla="*/ 1290 h 1481"/>
              <a:gd name="T68" fmla="*/ 638 w 783"/>
              <a:gd name="T69" fmla="*/ 1192 h 1481"/>
              <a:gd name="T70" fmla="*/ 584 w 783"/>
              <a:gd name="T71" fmla="*/ 1032 h 1481"/>
              <a:gd name="T72" fmla="*/ 668 w 783"/>
              <a:gd name="T73" fmla="*/ 910 h 1481"/>
              <a:gd name="T74" fmla="*/ 782 w 783"/>
              <a:gd name="T75" fmla="*/ 735 h 1481"/>
              <a:gd name="T76" fmla="*/ 746 w 783"/>
              <a:gd name="T77" fmla="*/ 606 h 1481"/>
              <a:gd name="T78" fmla="*/ 667 w 783"/>
              <a:gd name="T79" fmla="*/ 439 h 1481"/>
              <a:gd name="T80" fmla="*/ 580 w 783"/>
              <a:gd name="T81" fmla="*/ 325 h 1481"/>
              <a:gd name="T82" fmla="*/ 543 w 783"/>
              <a:gd name="T83" fmla="*/ 281 h 1481"/>
              <a:gd name="T84" fmla="*/ 398 w 783"/>
              <a:gd name="T85" fmla="*/ 230 h 1481"/>
              <a:gd name="T86" fmla="*/ 426 w 783"/>
              <a:gd name="T87" fmla="*/ 154 h 1481"/>
              <a:gd name="T88" fmla="*/ 430 w 783"/>
              <a:gd name="T89" fmla="*/ 74 h 1481"/>
              <a:gd name="T90" fmla="*/ 266 w 783"/>
              <a:gd name="T91" fmla="*/ 13 h 1481"/>
              <a:gd name="T92" fmla="*/ 220 w 783"/>
              <a:gd name="T93" fmla="*/ 1 h 1481"/>
              <a:gd name="T94" fmla="*/ 150 w 783"/>
              <a:gd name="T95" fmla="*/ 72 h 1481"/>
              <a:gd name="T96" fmla="*/ 164 w 783"/>
              <a:gd name="T97" fmla="*/ 141 h 1481"/>
              <a:gd name="T98" fmla="*/ 154 w 783"/>
              <a:gd name="T99" fmla="*/ 222 h 1481"/>
              <a:gd name="T100" fmla="*/ 181 w 783"/>
              <a:gd name="T101" fmla="*/ 328 h 1481"/>
              <a:gd name="T102" fmla="*/ 218 w 783"/>
              <a:gd name="T103" fmla="*/ 432 h 1481"/>
              <a:gd name="T104" fmla="*/ 236 w 783"/>
              <a:gd name="T105" fmla="*/ 11 h 1481"/>
              <a:gd name="T106" fmla="*/ 169 w 783"/>
              <a:gd name="T107" fmla="*/ 128 h 1481"/>
              <a:gd name="T108" fmla="*/ 189 w 783"/>
              <a:gd name="T109" fmla="*/ 153 h 1481"/>
              <a:gd name="T110" fmla="*/ 154 w 783"/>
              <a:gd name="T111" fmla="*/ 178 h 1481"/>
              <a:gd name="T112" fmla="*/ 184 w 783"/>
              <a:gd name="T113" fmla="*/ 184 h 1481"/>
              <a:gd name="T114" fmla="*/ 191 w 783"/>
              <a:gd name="T115" fmla="*/ 200 h 1481"/>
              <a:gd name="T116" fmla="*/ 150 w 783"/>
              <a:gd name="T117" fmla="*/ 190 h 1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3" h="1481">
                <a:moveTo>
                  <a:pt x="218" y="458"/>
                </a:moveTo>
                <a:lnTo>
                  <a:pt x="218" y="458"/>
                </a:lnTo>
                <a:lnTo>
                  <a:pt x="218" y="461"/>
                </a:lnTo>
                <a:lnTo>
                  <a:pt x="219" y="467"/>
                </a:lnTo>
                <a:lnTo>
                  <a:pt x="219" y="467"/>
                </a:lnTo>
                <a:lnTo>
                  <a:pt x="220" y="463"/>
                </a:lnTo>
                <a:lnTo>
                  <a:pt x="220" y="465"/>
                </a:lnTo>
                <a:lnTo>
                  <a:pt x="220" y="470"/>
                </a:lnTo>
                <a:lnTo>
                  <a:pt x="219" y="467"/>
                </a:lnTo>
                <a:lnTo>
                  <a:pt x="219" y="467"/>
                </a:lnTo>
                <a:lnTo>
                  <a:pt x="216" y="482"/>
                </a:lnTo>
                <a:lnTo>
                  <a:pt x="216" y="482"/>
                </a:lnTo>
                <a:lnTo>
                  <a:pt x="204" y="531"/>
                </a:lnTo>
                <a:lnTo>
                  <a:pt x="198" y="547"/>
                </a:lnTo>
                <a:lnTo>
                  <a:pt x="196" y="553"/>
                </a:lnTo>
                <a:lnTo>
                  <a:pt x="193" y="557"/>
                </a:lnTo>
                <a:lnTo>
                  <a:pt x="193" y="557"/>
                </a:lnTo>
                <a:lnTo>
                  <a:pt x="105" y="632"/>
                </a:lnTo>
                <a:lnTo>
                  <a:pt x="105" y="632"/>
                </a:lnTo>
                <a:lnTo>
                  <a:pt x="102" y="634"/>
                </a:lnTo>
                <a:lnTo>
                  <a:pt x="97" y="637"/>
                </a:lnTo>
                <a:lnTo>
                  <a:pt x="90" y="639"/>
                </a:lnTo>
                <a:lnTo>
                  <a:pt x="84" y="643"/>
                </a:lnTo>
                <a:lnTo>
                  <a:pt x="84" y="643"/>
                </a:lnTo>
                <a:lnTo>
                  <a:pt x="74" y="650"/>
                </a:lnTo>
                <a:lnTo>
                  <a:pt x="60" y="660"/>
                </a:lnTo>
                <a:lnTo>
                  <a:pt x="44" y="675"/>
                </a:lnTo>
                <a:lnTo>
                  <a:pt x="44" y="675"/>
                </a:lnTo>
                <a:lnTo>
                  <a:pt x="39" y="676"/>
                </a:lnTo>
                <a:lnTo>
                  <a:pt x="35" y="677"/>
                </a:lnTo>
                <a:lnTo>
                  <a:pt x="34" y="678"/>
                </a:lnTo>
                <a:lnTo>
                  <a:pt x="34" y="679"/>
                </a:lnTo>
                <a:lnTo>
                  <a:pt x="34" y="679"/>
                </a:lnTo>
                <a:lnTo>
                  <a:pt x="26" y="702"/>
                </a:lnTo>
                <a:lnTo>
                  <a:pt x="18" y="718"/>
                </a:lnTo>
                <a:lnTo>
                  <a:pt x="15" y="725"/>
                </a:lnTo>
                <a:lnTo>
                  <a:pt x="12" y="729"/>
                </a:lnTo>
                <a:lnTo>
                  <a:pt x="12" y="729"/>
                </a:lnTo>
                <a:lnTo>
                  <a:pt x="8" y="735"/>
                </a:lnTo>
                <a:lnTo>
                  <a:pt x="3" y="742"/>
                </a:lnTo>
                <a:lnTo>
                  <a:pt x="1" y="749"/>
                </a:lnTo>
                <a:lnTo>
                  <a:pt x="0" y="756"/>
                </a:lnTo>
                <a:lnTo>
                  <a:pt x="0" y="756"/>
                </a:lnTo>
                <a:lnTo>
                  <a:pt x="0" y="758"/>
                </a:lnTo>
                <a:lnTo>
                  <a:pt x="1" y="761"/>
                </a:lnTo>
                <a:lnTo>
                  <a:pt x="3" y="763"/>
                </a:lnTo>
                <a:lnTo>
                  <a:pt x="7" y="763"/>
                </a:lnTo>
                <a:lnTo>
                  <a:pt x="9" y="763"/>
                </a:lnTo>
                <a:lnTo>
                  <a:pt x="9" y="763"/>
                </a:lnTo>
                <a:lnTo>
                  <a:pt x="12" y="761"/>
                </a:lnTo>
                <a:lnTo>
                  <a:pt x="13" y="756"/>
                </a:lnTo>
                <a:lnTo>
                  <a:pt x="14" y="751"/>
                </a:lnTo>
                <a:lnTo>
                  <a:pt x="14" y="751"/>
                </a:lnTo>
                <a:lnTo>
                  <a:pt x="15" y="752"/>
                </a:lnTo>
                <a:lnTo>
                  <a:pt x="15" y="758"/>
                </a:lnTo>
                <a:lnTo>
                  <a:pt x="19" y="765"/>
                </a:lnTo>
                <a:lnTo>
                  <a:pt x="21" y="769"/>
                </a:lnTo>
                <a:lnTo>
                  <a:pt x="25" y="772"/>
                </a:lnTo>
                <a:lnTo>
                  <a:pt x="25" y="772"/>
                </a:lnTo>
                <a:lnTo>
                  <a:pt x="32" y="778"/>
                </a:lnTo>
                <a:lnTo>
                  <a:pt x="38" y="782"/>
                </a:lnTo>
                <a:lnTo>
                  <a:pt x="44" y="785"/>
                </a:lnTo>
                <a:lnTo>
                  <a:pt x="44" y="785"/>
                </a:lnTo>
                <a:lnTo>
                  <a:pt x="44" y="787"/>
                </a:lnTo>
                <a:lnTo>
                  <a:pt x="45" y="788"/>
                </a:lnTo>
                <a:lnTo>
                  <a:pt x="49" y="788"/>
                </a:lnTo>
                <a:lnTo>
                  <a:pt x="49" y="788"/>
                </a:lnTo>
                <a:lnTo>
                  <a:pt x="53" y="788"/>
                </a:lnTo>
                <a:lnTo>
                  <a:pt x="55" y="789"/>
                </a:lnTo>
                <a:lnTo>
                  <a:pt x="58" y="790"/>
                </a:lnTo>
                <a:lnTo>
                  <a:pt x="61" y="790"/>
                </a:lnTo>
                <a:lnTo>
                  <a:pt x="61" y="790"/>
                </a:lnTo>
                <a:lnTo>
                  <a:pt x="65" y="790"/>
                </a:lnTo>
                <a:lnTo>
                  <a:pt x="67" y="790"/>
                </a:lnTo>
                <a:lnTo>
                  <a:pt x="69" y="790"/>
                </a:lnTo>
                <a:lnTo>
                  <a:pt x="71" y="788"/>
                </a:lnTo>
                <a:lnTo>
                  <a:pt x="71" y="788"/>
                </a:lnTo>
                <a:lnTo>
                  <a:pt x="72" y="784"/>
                </a:lnTo>
                <a:lnTo>
                  <a:pt x="73" y="782"/>
                </a:lnTo>
                <a:lnTo>
                  <a:pt x="73" y="781"/>
                </a:lnTo>
                <a:lnTo>
                  <a:pt x="71" y="778"/>
                </a:lnTo>
                <a:lnTo>
                  <a:pt x="71" y="778"/>
                </a:lnTo>
                <a:lnTo>
                  <a:pt x="68" y="774"/>
                </a:lnTo>
                <a:lnTo>
                  <a:pt x="66" y="771"/>
                </a:lnTo>
                <a:lnTo>
                  <a:pt x="64" y="765"/>
                </a:lnTo>
                <a:lnTo>
                  <a:pt x="64" y="765"/>
                </a:lnTo>
                <a:lnTo>
                  <a:pt x="64" y="762"/>
                </a:lnTo>
                <a:lnTo>
                  <a:pt x="66" y="755"/>
                </a:lnTo>
                <a:lnTo>
                  <a:pt x="68" y="749"/>
                </a:lnTo>
                <a:lnTo>
                  <a:pt x="71" y="745"/>
                </a:lnTo>
                <a:lnTo>
                  <a:pt x="71" y="745"/>
                </a:lnTo>
                <a:lnTo>
                  <a:pt x="74" y="744"/>
                </a:lnTo>
                <a:lnTo>
                  <a:pt x="81" y="742"/>
                </a:lnTo>
                <a:lnTo>
                  <a:pt x="88" y="737"/>
                </a:lnTo>
                <a:lnTo>
                  <a:pt x="91" y="733"/>
                </a:lnTo>
                <a:lnTo>
                  <a:pt x="93" y="731"/>
                </a:lnTo>
                <a:lnTo>
                  <a:pt x="93" y="731"/>
                </a:lnTo>
                <a:lnTo>
                  <a:pt x="118" y="684"/>
                </a:lnTo>
                <a:lnTo>
                  <a:pt x="118" y="684"/>
                </a:lnTo>
                <a:lnTo>
                  <a:pt x="139" y="679"/>
                </a:lnTo>
                <a:lnTo>
                  <a:pt x="161" y="673"/>
                </a:lnTo>
                <a:lnTo>
                  <a:pt x="173" y="670"/>
                </a:lnTo>
                <a:lnTo>
                  <a:pt x="186" y="665"/>
                </a:lnTo>
                <a:lnTo>
                  <a:pt x="186" y="665"/>
                </a:lnTo>
                <a:lnTo>
                  <a:pt x="212" y="652"/>
                </a:lnTo>
                <a:lnTo>
                  <a:pt x="239" y="637"/>
                </a:lnTo>
                <a:lnTo>
                  <a:pt x="252" y="629"/>
                </a:lnTo>
                <a:lnTo>
                  <a:pt x="262" y="621"/>
                </a:lnTo>
                <a:lnTo>
                  <a:pt x="270" y="614"/>
                </a:lnTo>
                <a:lnTo>
                  <a:pt x="273" y="608"/>
                </a:lnTo>
                <a:lnTo>
                  <a:pt x="273" y="608"/>
                </a:lnTo>
                <a:lnTo>
                  <a:pt x="282" y="584"/>
                </a:lnTo>
                <a:lnTo>
                  <a:pt x="294" y="546"/>
                </a:lnTo>
                <a:lnTo>
                  <a:pt x="309" y="495"/>
                </a:lnTo>
                <a:lnTo>
                  <a:pt x="352" y="527"/>
                </a:lnTo>
                <a:lnTo>
                  <a:pt x="352" y="527"/>
                </a:lnTo>
                <a:lnTo>
                  <a:pt x="354" y="529"/>
                </a:lnTo>
                <a:lnTo>
                  <a:pt x="362" y="541"/>
                </a:lnTo>
                <a:lnTo>
                  <a:pt x="362" y="541"/>
                </a:lnTo>
                <a:lnTo>
                  <a:pt x="374" y="557"/>
                </a:lnTo>
                <a:lnTo>
                  <a:pt x="380" y="564"/>
                </a:lnTo>
                <a:lnTo>
                  <a:pt x="389" y="571"/>
                </a:lnTo>
                <a:lnTo>
                  <a:pt x="389" y="571"/>
                </a:lnTo>
                <a:lnTo>
                  <a:pt x="403" y="580"/>
                </a:lnTo>
                <a:lnTo>
                  <a:pt x="406" y="583"/>
                </a:lnTo>
                <a:lnTo>
                  <a:pt x="407" y="584"/>
                </a:lnTo>
                <a:lnTo>
                  <a:pt x="407" y="584"/>
                </a:lnTo>
                <a:lnTo>
                  <a:pt x="417" y="597"/>
                </a:lnTo>
                <a:lnTo>
                  <a:pt x="426" y="610"/>
                </a:lnTo>
                <a:lnTo>
                  <a:pt x="429" y="618"/>
                </a:lnTo>
                <a:lnTo>
                  <a:pt x="433" y="625"/>
                </a:lnTo>
                <a:lnTo>
                  <a:pt x="433" y="625"/>
                </a:lnTo>
                <a:lnTo>
                  <a:pt x="440" y="639"/>
                </a:lnTo>
                <a:lnTo>
                  <a:pt x="446" y="651"/>
                </a:lnTo>
                <a:lnTo>
                  <a:pt x="453" y="659"/>
                </a:lnTo>
                <a:lnTo>
                  <a:pt x="453" y="659"/>
                </a:lnTo>
                <a:lnTo>
                  <a:pt x="424" y="691"/>
                </a:lnTo>
                <a:lnTo>
                  <a:pt x="401" y="715"/>
                </a:lnTo>
                <a:lnTo>
                  <a:pt x="390" y="724"/>
                </a:lnTo>
                <a:lnTo>
                  <a:pt x="382" y="731"/>
                </a:lnTo>
                <a:lnTo>
                  <a:pt x="382" y="731"/>
                </a:lnTo>
                <a:lnTo>
                  <a:pt x="360" y="745"/>
                </a:lnTo>
                <a:lnTo>
                  <a:pt x="360" y="745"/>
                </a:lnTo>
                <a:lnTo>
                  <a:pt x="360" y="745"/>
                </a:lnTo>
                <a:lnTo>
                  <a:pt x="357" y="743"/>
                </a:lnTo>
                <a:lnTo>
                  <a:pt x="354" y="743"/>
                </a:lnTo>
                <a:lnTo>
                  <a:pt x="348" y="743"/>
                </a:lnTo>
                <a:lnTo>
                  <a:pt x="348" y="743"/>
                </a:lnTo>
                <a:lnTo>
                  <a:pt x="334" y="749"/>
                </a:lnTo>
                <a:lnTo>
                  <a:pt x="312" y="759"/>
                </a:lnTo>
                <a:lnTo>
                  <a:pt x="282" y="775"/>
                </a:lnTo>
                <a:lnTo>
                  <a:pt x="282" y="775"/>
                </a:lnTo>
                <a:lnTo>
                  <a:pt x="275" y="777"/>
                </a:lnTo>
                <a:lnTo>
                  <a:pt x="264" y="779"/>
                </a:lnTo>
                <a:lnTo>
                  <a:pt x="248" y="783"/>
                </a:lnTo>
                <a:lnTo>
                  <a:pt x="248" y="783"/>
                </a:lnTo>
                <a:lnTo>
                  <a:pt x="244" y="782"/>
                </a:lnTo>
                <a:lnTo>
                  <a:pt x="240" y="781"/>
                </a:lnTo>
                <a:lnTo>
                  <a:pt x="232" y="779"/>
                </a:lnTo>
                <a:lnTo>
                  <a:pt x="218" y="781"/>
                </a:lnTo>
                <a:lnTo>
                  <a:pt x="218" y="781"/>
                </a:lnTo>
                <a:lnTo>
                  <a:pt x="203" y="783"/>
                </a:lnTo>
                <a:lnTo>
                  <a:pt x="193" y="787"/>
                </a:lnTo>
                <a:lnTo>
                  <a:pt x="186" y="789"/>
                </a:lnTo>
                <a:lnTo>
                  <a:pt x="179" y="790"/>
                </a:lnTo>
                <a:lnTo>
                  <a:pt x="179" y="790"/>
                </a:lnTo>
                <a:lnTo>
                  <a:pt x="165" y="789"/>
                </a:lnTo>
                <a:lnTo>
                  <a:pt x="147" y="787"/>
                </a:lnTo>
                <a:lnTo>
                  <a:pt x="138" y="785"/>
                </a:lnTo>
                <a:lnTo>
                  <a:pt x="127" y="785"/>
                </a:lnTo>
                <a:lnTo>
                  <a:pt x="117" y="787"/>
                </a:lnTo>
                <a:lnTo>
                  <a:pt x="107" y="790"/>
                </a:lnTo>
                <a:lnTo>
                  <a:pt x="107" y="790"/>
                </a:lnTo>
                <a:lnTo>
                  <a:pt x="99" y="795"/>
                </a:lnTo>
                <a:lnTo>
                  <a:pt x="92" y="800"/>
                </a:lnTo>
                <a:lnTo>
                  <a:pt x="85" y="805"/>
                </a:lnTo>
                <a:lnTo>
                  <a:pt x="80" y="812"/>
                </a:lnTo>
                <a:lnTo>
                  <a:pt x="75" y="820"/>
                </a:lnTo>
                <a:lnTo>
                  <a:pt x="72" y="827"/>
                </a:lnTo>
                <a:lnTo>
                  <a:pt x="69" y="835"/>
                </a:lnTo>
                <a:lnTo>
                  <a:pt x="68" y="842"/>
                </a:lnTo>
                <a:lnTo>
                  <a:pt x="68" y="842"/>
                </a:lnTo>
                <a:lnTo>
                  <a:pt x="65" y="864"/>
                </a:lnTo>
                <a:lnTo>
                  <a:pt x="62" y="895"/>
                </a:lnTo>
                <a:lnTo>
                  <a:pt x="61" y="912"/>
                </a:lnTo>
                <a:lnTo>
                  <a:pt x="62" y="927"/>
                </a:lnTo>
                <a:lnTo>
                  <a:pt x="65" y="939"/>
                </a:lnTo>
                <a:lnTo>
                  <a:pt x="66" y="943"/>
                </a:lnTo>
                <a:lnTo>
                  <a:pt x="68" y="947"/>
                </a:lnTo>
                <a:lnTo>
                  <a:pt x="68" y="947"/>
                </a:lnTo>
                <a:lnTo>
                  <a:pt x="74" y="953"/>
                </a:lnTo>
                <a:lnTo>
                  <a:pt x="80" y="958"/>
                </a:lnTo>
                <a:lnTo>
                  <a:pt x="91" y="965"/>
                </a:lnTo>
                <a:lnTo>
                  <a:pt x="100" y="969"/>
                </a:lnTo>
                <a:lnTo>
                  <a:pt x="107" y="974"/>
                </a:lnTo>
                <a:lnTo>
                  <a:pt x="107" y="974"/>
                </a:lnTo>
                <a:lnTo>
                  <a:pt x="117" y="982"/>
                </a:lnTo>
                <a:lnTo>
                  <a:pt x="120" y="986"/>
                </a:lnTo>
                <a:lnTo>
                  <a:pt x="125" y="992"/>
                </a:lnTo>
                <a:lnTo>
                  <a:pt x="125" y="992"/>
                </a:lnTo>
                <a:lnTo>
                  <a:pt x="128" y="998"/>
                </a:lnTo>
                <a:lnTo>
                  <a:pt x="131" y="1002"/>
                </a:lnTo>
                <a:lnTo>
                  <a:pt x="135" y="1005"/>
                </a:lnTo>
                <a:lnTo>
                  <a:pt x="141" y="1006"/>
                </a:lnTo>
                <a:lnTo>
                  <a:pt x="141" y="1006"/>
                </a:lnTo>
                <a:lnTo>
                  <a:pt x="165" y="1008"/>
                </a:lnTo>
                <a:lnTo>
                  <a:pt x="177" y="1009"/>
                </a:lnTo>
                <a:lnTo>
                  <a:pt x="181" y="1008"/>
                </a:lnTo>
                <a:lnTo>
                  <a:pt x="181" y="1008"/>
                </a:lnTo>
                <a:lnTo>
                  <a:pt x="183" y="1011"/>
                </a:lnTo>
                <a:lnTo>
                  <a:pt x="186" y="1017"/>
                </a:lnTo>
                <a:lnTo>
                  <a:pt x="193" y="1028"/>
                </a:lnTo>
                <a:lnTo>
                  <a:pt x="193" y="1028"/>
                </a:lnTo>
                <a:lnTo>
                  <a:pt x="200" y="1039"/>
                </a:lnTo>
                <a:lnTo>
                  <a:pt x="204" y="1045"/>
                </a:lnTo>
                <a:lnTo>
                  <a:pt x="205" y="1048"/>
                </a:lnTo>
                <a:lnTo>
                  <a:pt x="205" y="1048"/>
                </a:lnTo>
                <a:lnTo>
                  <a:pt x="209" y="1054"/>
                </a:lnTo>
                <a:lnTo>
                  <a:pt x="211" y="1058"/>
                </a:lnTo>
                <a:lnTo>
                  <a:pt x="211" y="1058"/>
                </a:lnTo>
                <a:lnTo>
                  <a:pt x="211" y="1066"/>
                </a:lnTo>
                <a:lnTo>
                  <a:pt x="212" y="1073"/>
                </a:lnTo>
                <a:lnTo>
                  <a:pt x="216" y="1083"/>
                </a:lnTo>
                <a:lnTo>
                  <a:pt x="216" y="1083"/>
                </a:lnTo>
                <a:lnTo>
                  <a:pt x="219" y="1091"/>
                </a:lnTo>
                <a:lnTo>
                  <a:pt x="224" y="1097"/>
                </a:lnTo>
                <a:lnTo>
                  <a:pt x="227" y="1101"/>
                </a:lnTo>
                <a:lnTo>
                  <a:pt x="230" y="1107"/>
                </a:lnTo>
                <a:lnTo>
                  <a:pt x="230" y="1107"/>
                </a:lnTo>
                <a:lnTo>
                  <a:pt x="238" y="1124"/>
                </a:lnTo>
                <a:lnTo>
                  <a:pt x="243" y="1136"/>
                </a:lnTo>
                <a:lnTo>
                  <a:pt x="248" y="1146"/>
                </a:lnTo>
                <a:lnTo>
                  <a:pt x="248" y="1146"/>
                </a:lnTo>
                <a:lnTo>
                  <a:pt x="250" y="1153"/>
                </a:lnTo>
                <a:lnTo>
                  <a:pt x="253" y="1162"/>
                </a:lnTo>
                <a:lnTo>
                  <a:pt x="265" y="1183"/>
                </a:lnTo>
                <a:lnTo>
                  <a:pt x="276" y="1204"/>
                </a:lnTo>
                <a:lnTo>
                  <a:pt x="281" y="1212"/>
                </a:lnTo>
                <a:lnTo>
                  <a:pt x="284" y="1221"/>
                </a:lnTo>
                <a:lnTo>
                  <a:pt x="284" y="1221"/>
                </a:lnTo>
                <a:lnTo>
                  <a:pt x="292" y="1243"/>
                </a:lnTo>
                <a:lnTo>
                  <a:pt x="306" y="1277"/>
                </a:lnTo>
                <a:lnTo>
                  <a:pt x="325" y="1321"/>
                </a:lnTo>
                <a:lnTo>
                  <a:pt x="325" y="1321"/>
                </a:lnTo>
                <a:lnTo>
                  <a:pt x="316" y="1324"/>
                </a:lnTo>
                <a:lnTo>
                  <a:pt x="294" y="1334"/>
                </a:lnTo>
                <a:lnTo>
                  <a:pt x="269" y="1347"/>
                </a:lnTo>
                <a:lnTo>
                  <a:pt x="258" y="1353"/>
                </a:lnTo>
                <a:lnTo>
                  <a:pt x="252" y="1359"/>
                </a:lnTo>
                <a:lnTo>
                  <a:pt x="252" y="1359"/>
                </a:lnTo>
                <a:lnTo>
                  <a:pt x="245" y="1367"/>
                </a:lnTo>
                <a:lnTo>
                  <a:pt x="240" y="1374"/>
                </a:lnTo>
                <a:lnTo>
                  <a:pt x="239" y="1379"/>
                </a:lnTo>
                <a:lnTo>
                  <a:pt x="237" y="1380"/>
                </a:lnTo>
                <a:lnTo>
                  <a:pt x="237" y="1380"/>
                </a:lnTo>
                <a:lnTo>
                  <a:pt x="233" y="1381"/>
                </a:lnTo>
                <a:lnTo>
                  <a:pt x="227" y="1384"/>
                </a:lnTo>
                <a:lnTo>
                  <a:pt x="220" y="1389"/>
                </a:lnTo>
                <a:lnTo>
                  <a:pt x="217" y="1393"/>
                </a:lnTo>
                <a:lnTo>
                  <a:pt x="216" y="1397"/>
                </a:lnTo>
                <a:lnTo>
                  <a:pt x="216" y="1397"/>
                </a:lnTo>
                <a:lnTo>
                  <a:pt x="215" y="1402"/>
                </a:lnTo>
                <a:lnTo>
                  <a:pt x="215" y="1407"/>
                </a:lnTo>
                <a:lnTo>
                  <a:pt x="217" y="1410"/>
                </a:lnTo>
                <a:lnTo>
                  <a:pt x="220" y="1415"/>
                </a:lnTo>
                <a:lnTo>
                  <a:pt x="225" y="1419"/>
                </a:lnTo>
                <a:lnTo>
                  <a:pt x="230" y="1422"/>
                </a:lnTo>
                <a:lnTo>
                  <a:pt x="237" y="1425"/>
                </a:lnTo>
                <a:lnTo>
                  <a:pt x="245" y="1427"/>
                </a:lnTo>
                <a:lnTo>
                  <a:pt x="245" y="1427"/>
                </a:lnTo>
                <a:lnTo>
                  <a:pt x="253" y="1428"/>
                </a:lnTo>
                <a:lnTo>
                  <a:pt x="262" y="1429"/>
                </a:lnTo>
                <a:lnTo>
                  <a:pt x="279" y="1430"/>
                </a:lnTo>
                <a:lnTo>
                  <a:pt x="316" y="1429"/>
                </a:lnTo>
                <a:lnTo>
                  <a:pt x="316" y="1429"/>
                </a:lnTo>
                <a:lnTo>
                  <a:pt x="335" y="1427"/>
                </a:lnTo>
                <a:lnTo>
                  <a:pt x="357" y="1423"/>
                </a:lnTo>
                <a:lnTo>
                  <a:pt x="377" y="1419"/>
                </a:lnTo>
                <a:lnTo>
                  <a:pt x="389" y="1414"/>
                </a:lnTo>
                <a:lnTo>
                  <a:pt x="389" y="1414"/>
                </a:lnTo>
                <a:lnTo>
                  <a:pt x="400" y="1408"/>
                </a:lnTo>
                <a:lnTo>
                  <a:pt x="415" y="1396"/>
                </a:lnTo>
                <a:lnTo>
                  <a:pt x="441" y="1377"/>
                </a:lnTo>
                <a:lnTo>
                  <a:pt x="441" y="1377"/>
                </a:lnTo>
                <a:lnTo>
                  <a:pt x="448" y="1372"/>
                </a:lnTo>
                <a:lnTo>
                  <a:pt x="455" y="1362"/>
                </a:lnTo>
                <a:lnTo>
                  <a:pt x="461" y="1351"/>
                </a:lnTo>
                <a:lnTo>
                  <a:pt x="464" y="1341"/>
                </a:lnTo>
                <a:lnTo>
                  <a:pt x="464" y="1341"/>
                </a:lnTo>
                <a:lnTo>
                  <a:pt x="464" y="1335"/>
                </a:lnTo>
                <a:lnTo>
                  <a:pt x="462" y="1327"/>
                </a:lnTo>
                <a:lnTo>
                  <a:pt x="455" y="1308"/>
                </a:lnTo>
                <a:lnTo>
                  <a:pt x="447" y="1291"/>
                </a:lnTo>
                <a:lnTo>
                  <a:pt x="443" y="1284"/>
                </a:lnTo>
                <a:lnTo>
                  <a:pt x="443" y="1284"/>
                </a:lnTo>
                <a:lnTo>
                  <a:pt x="441" y="1275"/>
                </a:lnTo>
                <a:lnTo>
                  <a:pt x="435" y="1255"/>
                </a:lnTo>
                <a:lnTo>
                  <a:pt x="435" y="1255"/>
                </a:lnTo>
                <a:lnTo>
                  <a:pt x="433" y="1242"/>
                </a:lnTo>
                <a:lnTo>
                  <a:pt x="428" y="1228"/>
                </a:lnTo>
                <a:lnTo>
                  <a:pt x="424" y="1212"/>
                </a:lnTo>
                <a:lnTo>
                  <a:pt x="421" y="1198"/>
                </a:lnTo>
                <a:lnTo>
                  <a:pt x="421" y="1198"/>
                </a:lnTo>
                <a:lnTo>
                  <a:pt x="421" y="1193"/>
                </a:lnTo>
                <a:lnTo>
                  <a:pt x="421" y="1190"/>
                </a:lnTo>
                <a:lnTo>
                  <a:pt x="423" y="1183"/>
                </a:lnTo>
                <a:lnTo>
                  <a:pt x="423" y="1177"/>
                </a:lnTo>
                <a:lnTo>
                  <a:pt x="422" y="1169"/>
                </a:lnTo>
                <a:lnTo>
                  <a:pt x="418" y="1157"/>
                </a:lnTo>
                <a:lnTo>
                  <a:pt x="414" y="1139"/>
                </a:lnTo>
                <a:lnTo>
                  <a:pt x="414" y="1139"/>
                </a:lnTo>
                <a:lnTo>
                  <a:pt x="401" y="1103"/>
                </a:lnTo>
                <a:lnTo>
                  <a:pt x="390" y="1074"/>
                </a:lnTo>
                <a:lnTo>
                  <a:pt x="380" y="1051"/>
                </a:lnTo>
                <a:lnTo>
                  <a:pt x="380" y="1051"/>
                </a:lnTo>
                <a:lnTo>
                  <a:pt x="365" y="1037"/>
                </a:lnTo>
                <a:lnTo>
                  <a:pt x="356" y="1025"/>
                </a:lnTo>
                <a:lnTo>
                  <a:pt x="350" y="1017"/>
                </a:lnTo>
                <a:lnTo>
                  <a:pt x="350" y="1017"/>
                </a:lnTo>
                <a:lnTo>
                  <a:pt x="348" y="1012"/>
                </a:lnTo>
                <a:lnTo>
                  <a:pt x="347" y="1007"/>
                </a:lnTo>
                <a:lnTo>
                  <a:pt x="345" y="1001"/>
                </a:lnTo>
                <a:lnTo>
                  <a:pt x="343" y="992"/>
                </a:lnTo>
                <a:lnTo>
                  <a:pt x="343" y="992"/>
                </a:lnTo>
                <a:lnTo>
                  <a:pt x="339" y="981"/>
                </a:lnTo>
                <a:lnTo>
                  <a:pt x="338" y="973"/>
                </a:lnTo>
                <a:lnTo>
                  <a:pt x="341" y="968"/>
                </a:lnTo>
                <a:lnTo>
                  <a:pt x="345" y="962"/>
                </a:lnTo>
                <a:lnTo>
                  <a:pt x="345" y="962"/>
                </a:lnTo>
                <a:lnTo>
                  <a:pt x="349" y="959"/>
                </a:lnTo>
                <a:lnTo>
                  <a:pt x="356" y="956"/>
                </a:lnTo>
                <a:lnTo>
                  <a:pt x="375" y="950"/>
                </a:lnTo>
                <a:lnTo>
                  <a:pt x="398" y="945"/>
                </a:lnTo>
                <a:lnTo>
                  <a:pt x="398" y="945"/>
                </a:lnTo>
                <a:lnTo>
                  <a:pt x="398" y="952"/>
                </a:lnTo>
                <a:lnTo>
                  <a:pt x="397" y="967"/>
                </a:lnTo>
                <a:lnTo>
                  <a:pt x="397" y="986"/>
                </a:lnTo>
                <a:lnTo>
                  <a:pt x="400" y="993"/>
                </a:lnTo>
                <a:lnTo>
                  <a:pt x="401" y="999"/>
                </a:lnTo>
                <a:lnTo>
                  <a:pt x="401" y="999"/>
                </a:lnTo>
                <a:lnTo>
                  <a:pt x="407" y="1006"/>
                </a:lnTo>
                <a:lnTo>
                  <a:pt x="413" y="1011"/>
                </a:lnTo>
                <a:lnTo>
                  <a:pt x="417" y="1013"/>
                </a:lnTo>
                <a:lnTo>
                  <a:pt x="418" y="1014"/>
                </a:lnTo>
                <a:lnTo>
                  <a:pt x="418" y="1014"/>
                </a:lnTo>
                <a:lnTo>
                  <a:pt x="417" y="1014"/>
                </a:lnTo>
                <a:lnTo>
                  <a:pt x="416" y="1015"/>
                </a:lnTo>
                <a:lnTo>
                  <a:pt x="415" y="1018"/>
                </a:lnTo>
                <a:lnTo>
                  <a:pt x="415" y="1021"/>
                </a:lnTo>
                <a:lnTo>
                  <a:pt x="416" y="1025"/>
                </a:lnTo>
                <a:lnTo>
                  <a:pt x="418" y="1031"/>
                </a:lnTo>
                <a:lnTo>
                  <a:pt x="418" y="1031"/>
                </a:lnTo>
                <a:lnTo>
                  <a:pt x="426" y="1051"/>
                </a:lnTo>
                <a:lnTo>
                  <a:pt x="430" y="1059"/>
                </a:lnTo>
                <a:lnTo>
                  <a:pt x="435" y="1068"/>
                </a:lnTo>
                <a:lnTo>
                  <a:pt x="435" y="1068"/>
                </a:lnTo>
                <a:lnTo>
                  <a:pt x="443" y="1078"/>
                </a:lnTo>
                <a:lnTo>
                  <a:pt x="452" y="1085"/>
                </a:lnTo>
                <a:lnTo>
                  <a:pt x="457" y="1091"/>
                </a:lnTo>
                <a:lnTo>
                  <a:pt x="460" y="1093"/>
                </a:lnTo>
                <a:lnTo>
                  <a:pt x="460" y="1094"/>
                </a:lnTo>
                <a:lnTo>
                  <a:pt x="460" y="1094"/>
                </a:lnTo>
                <a:lnTo>
                  <a:pt x="463" y="1105"/>
                </a:lnTo>
                <a:lnTo>
                  <a:pt x="470" y="1125"/>
                </a:lnTo>
                <a:lnTo>
                  <a:pt x="479" y="1145"/>
                </a:lnTo>
                <a:lnTo>
                  <a:pt x="482" y="1157"/>
                </a:lnTo>
                <a:lnTo>
                  <a:pt x="482" y="1157"/>
                </a:lnTo>
                <a:lnTo>
                  <a:pt x="488" y="1190"/>
                </a:lnTo>
                <a:lnTo>
                  <a:pt x="501" y="1258"/>
                </a:lnTo>
                <a:lnTo>
                  <a:pt x="515" y="1327"/>
                </a:lnTo>
                <a:lnTo>
                  <a:pt x="521" y="1349"/>
                </a:lnTo>
                <a:lnTo>
                  <a:pt x="523" y="1359"/>
                </a:lnTo>
                <a:lnTo>
                  <a:pt x="523" y="1359"/>
                </a:lnTo>
                <a:lnTo>
                  <a:pt x="525" y="1360"/>
                </a:lnTo>
                <a:lnTo>
                  <a:pt x="525" y="1363"/>
                </a:lnTo>
                <a:lnTo>
                  <a:pt x="522" y="1374"/>
                </a:lnTo>
                <a:lnTo>
                  <a:pt x="519" y="1383"/>
                </a:lnTo>
                <a:lnTo>
                  <a:pt x="516" y="1390"/>
                </a:lnTo>
                <a:lnTo>
                  <a:pt x="516" y="1390"/>
                </a:lnTo>
                <a:lnTo>
                  <a:pt x="496" y="1427"/>
                </a:lnTo>
                <a:lnTo>
                  <a:pt x="496" y="1427"/>
                </a:lnTo>
                <a:lnTo>
                  <a:pt x="496" y="1429"/>
                </a:lnTo>
                <a:lnTo>
                  <a:pt x="499" y="1432"/>
                </a:lnTo>
                <a:lnTo>
                  <a:pt x="501" y="1436"/>
                </a:lnTo>
                <a:lnTo>
                  <a:pt x="501" y="1436"/>
                </a:lnTo>
                <a:lnTo>
                  <a:pt x="501" y="1439"/>
                </a:lnTo>
                <a:lnTo>
                  <a:pt x="500" y="1442"/>
                </a:lnTo>
                <a:lnTo>
                  <a:pt x="499" y="1447"/>
                </a:lnTo>
                <a:lnTo>
                  <a:pt x="500" y="1451"/>
                </a:lnTo>
                <a:lnTo>
                  <a:pt x="501" y="1454"/>
                </a:lnTo>
                <a:lnTo>
                  <a:pt x="501" y="1454"/>
                </a:lnTo>
                <a:lnTo>
                  <a:pt x="505" y="1458"/>
                </a:lnTo>
                <a:lnTo>
                  <a:pt x="508" y="1461"/>
                </a:lnTo>
                <a:lnTo>
                  <a:pt x="518" y="1465"/>
                </a:lnTo>
                <a:lnTo>
                  <a:pt x="525" y="1468"/>
                </a:lnTo>
                <a:lnTo>
                  <a:pt x="528" y="1469"/>
                </a:lnTo>
                <a:lnTo>
                  <a:pt x="528" y="1471"/>
                </a:lnTo>
                <a:lnTo>
                  <a:pt x="528" y="1471"/>
                </a:lnTo>
                <a:lnTo>
                  <a:pt x="531" y="1474"/>
                </a:lnTo>
                <a:lnTo>
                  <a:pt x="534" y="1478"/>
                </a:lnTo>
                <a:lnTo>
                  <a:pt x="539" y="1481"/>
                </a:lnTo>
                <a:lnTo>
                  <a:pt x="541" y="1481"/>
                </a:lnTo>
                <a:lnTo>
                  <a:pt x="543" y="1481"/>
                </a:lnTo>
                <a:lnTo>
                  <a:pt x="543" y="1481"/>
                </a:lnTo>
                <a:lnTo>
                  <a:pt x="546" y="1479"/>
                </a:lnTo>
                <a:lnTo>
                  <a:pt x="548" y="1475"/>
                </a:lnTo>
                <a:lnTo>
                  <a:pt x="549" y="1472"/>
                </a:lnTo>
                <a:lnTo>
                  <a:pt x="551" y="1471"/>
                </a:lnTo>
                <a:lnTo>
                  <a:pt x="551" y="1471"/>
                </a:lnTo>
                <a:lnTo>
                  <a:pt x="575" y="1472"/>
                </a:lnTo>
                <a:lnTo>
                  <a:pt x="607" y="1471"/>
                </a:lnTo>
                <a:lnTo>
                  <a:pt x="607" y="1471"/>
                </a:lnTo>
                <a:lnTo>
                  <a:pt x="619" y="1472"/>
                </a:lnTo>
                <a:lnTo>
                  <a:pt x="624" y="1471"/>
                </a:lnTo>
                <a:lnTo>
                  <a:pt x="628" y="1466"/>
                </a:lnTo>
                <a:lnTo>
                  <a:pt x="628" y="1466"/>
                </a:lnTo>
                <a:lnTo>
                  <a:pt x="638" y="1458"/>
                </a:lnTo>
                <a:lnTo>
                  <a:pt x="648" y="1446"/>
                </a:lnTo>
                <a:lnTo>
                  <a:pt x="663" y="1429"/>
                </a:lnTo>
                <a:lnTo>
                  <a:pt x="663" y="1429"/>
                </a:lnTo>
                <a:lnTo>
                  <a:pt x="666" y="1428"/>
                </a:lnTo>
                <a:lnTo>
                  <a:pt x="671" y="1426"/>
                </a:lnTo>
                <a:lnTo>
                  <a:pt x="674" y="1423"/>
                </a:lnTo>
                <a:lnTo>
                  <a:pt x="677" y="1420"/>
                </a:lnTo>
                <a:lnTo>
                  <a:pt x="678" y="1418"/>
                </a:lnTo>
                <a:lnTo>
                  <a:pt x="678" y="1418"/>
                </a:lnTo>
                <a:lnTo>
                  <a:pt x="679" y="1408"/>
                </a:lnTo>
                <a:lnTo>
                  <a:pt x="679" y="1400"/>
                </a:lnTo>
                <a:lnTo>
                  <a:pt x="678" y="1390"/>
                </a:lnTo>
                <a:lnTo>
                  <a:pt x="678" y="1375"/>
                </a:lnTo>
                <a:lnTo>
                  <a:pt x="678" y="1375"/>
                </a:lnTo>
                <a:lnTo>
                  <a:pt x="678" y="1368"/>
                </a:lnTo>
                <a:lnTo>
                  <a:pt x="677" y="1359"/>
                </a:lnTo>
                <a:lnTo>
                  <a:pt x="674" y="1349"/>
                </a:lnTo>
                <a:lnTo>
                  <a:pt x="671" y="1338"/>
                </a:lnTo>
                <a:lnTo>
                  <a:pt x="671" y="1338"/>
                </a:lnTo>
                <a:lnTo>
                  <a:pt x="665" y="1327"/>
                </a:lnTo>
                <a:lnTo>
                  <a:pt x="657" y="1316"/>
                </a:lnTo>
                <a:lnTo>
                  <a:pt x="651" y="1307"/>
                </a:lnTo>
                <a:lnTo>
                  <a:pt x="648" y="1302"/>
                </a:lnTo>
                <a:lnTo>
                  <a:pt x="648" y="1302"/>
                </a:lnTo>
                <a:lnTo>
                  <a:pt x="650" y="1290"/>
                </a:lnTo>
                <a:lnTo>
                  <a:pt x="650" y="1282"/>
                </a:lnTo>
                <a:lnTo>
                  <a:pt x="648" y="1277"/>
                </a:lnTo>
                <a:lnTo>
                  <a:pt x="648" y="1277"/>
                </a:lnTo>
                <a:lnTo>
                  <a:pt x="646" y="1274"/>
                </a:lnTo>
                <a:lnTo>
                  <a:pt x="644" y="1271"/>
                </a:lnTo>
                <a:lnTo>
                  <a:pt x="641" y="1268"/>
                </a:lnTo>
                <a:lnTo>
                  <a:pt x="641" y="1259"/>
                </a:lnTo>
                <a:lnTo>
                  <a:pt x="641" y="1259"/>
                </a:lnTo>
                <a:lnTo>
                  <a:pt x="641" y="1239"/>
                </a:lnTo>
                <a:lnTo>
                  <a:pt x="641" y="1216"/>
                </a:lnTo>
                <a:lnTo>
                  <a:pt x="641" y="1216"/>
                </a:lnTo>
                <a:lnTo>
                  <a:pt x="640" y="1205"/>
                </a:lnTo>
                <a:lnTo>
                  <a:pt x="638" y="1192"/>
                </a:lnTo>
                <a:lnTo>
                  <a:pt x="631" y="1160"/>
                </a:lnTo>
                <a:lnTo>
                  <a:pt x="624" y="1130"/>
                </a:lnTo>
                <a:lnTo>
                  <a:pt x="619" y="1110"/>
                </a:lnTo>
                <a:lnTo>
                  <a:pt x="619" y="1110"/>
                </a:lnTo>
                <a:lnTo>
                  <a:pt x="617" y="1099"/>
                </a:lnTo>
                <a:lnTo>
                  <a:pt x="613" y="1090"/>
                </a:lnTo>
                <a:lnTo>
                  <a:pt x="607" y="1075"/>
                </a:lnTo>
                <a:lnTo>
                  <a:pt x="607" y="1075"/>
                </a:lnTo>
                <a:lnTo>
                  <a:pt x="599" y="1057"/>
                </a:lnTo>
                <a:lnTo>
                  <a:pt x="589" y="1039"/>
                </a:lnTo>
                <a:lnTo>
                  <a:pt x="589" y="1039"/>
                </a:lnTo>
                <a:lnTo>
                  <a:pt x="586" y="1034"/>
                </a:lnTo>
                <a:lnTo>
                  <a:pt x="584" y="1032"/>
                </a:lnTo>
                <a:lnTo>
                  <a:pt x="581" y="1028"/>
                </a:lnTo>
                <a:lnTo>
                  <a:pt x="580" y="1024"/>
                </a:lnTo>
                <a:lnTo>
                  <a:pt x="580" y="1024"/>
                </a:lnTo>
                <a:lnTo>
                  <a:pt x="579" y="1014"/>
                </a:lnTo>
                <a:lnTo>
                  <a:pt x="578" y="1001"/>
                </a:lnTo>
                <a:lnTo>
                  <a:pt x="578" y="987"/>
                </a:lnTo>
                <a:lnTo>
                  <a:pt x="578" y="987"/>
                </a:lnTo>
                <a:lnTo>
                  <a:pt x="585" y="982"/>
                </a:lnTo>
                <a:lnTo>
                  <a:pt x="605" y="968"/>
                </a:lnTo>
                <a:lnTo>
                  <a:pt x="619" y="958"/>
                </a:lnTo>
                <a:lnTo>
                  <a:pt x="634" y="943"/>
                </a:lnTo>
                <a:lnTo>
                  <a:pt x="651" y="928"/>
                </a:lnTo>
                <a:lnTo>
                  <a:pt x="668" y="910"/>
                </a:lnTo>
                <a:lnTo>
                  <a:pt x="668" y="910"/>
                </a:lnTo>
                <a:lnTo>
                  <a:pt x="684" y="893"/>
                </a:lnTo>
                <a:lnTo>
                  <a:pt x="697" y="877"/>
                </a:lnTo>
                <a:lnTo>
                  <a:pt x="718" y="850"/>
                </a:lnTo>
                <a:lnTo>
                  <a:pt x="737" y="823"/>
                </a:lnTo>
                <a:lnTo>
                  <a:pt x="758" y="792"/>
                </a:lnTo>
                <a:lnTo>
                  <a:pt x="758" y="792"/>
                </a:lnTo>
                <a:lnTo>
                  <a:pt x="765" y="783"/>
                </a:lnTo>
                <a:lnTo>
                  <a:pt x="770" y="774"/>
                </a:lnTo>
                <a:lnTo>
                  <a:pt x="773" y="764"/>
                </a:lnTo>
                <a:lnTo>
                  <a:pt x="777" y="755"/>
                </a:lnTo>
                <a:lnTo>
                  <a:pt x="779" y="745"/>
                </a:lnTo>
                <a:lnTo>
                  <a:pt x="782" y="735"/>
                </a:lnTo>
                <a:lnTo>
                  <a:pt x="783" y="716"/>
                </a:lnTo>
                <a:lnTo>
                  <a:pt x="783" y="698"/>
                </a:lnTo>
                <a:lnTo>
                  <a:pt x="780" y="684"/>
                </a:lnTo>
                <a:lnTo>
                  <a:pt x="778" y="672"/>
                </a:lnTo>
                <a:lnTo>
                  <a:pt x="776" y="665"/>
                </a:lnTo>
                <a:lnTo>
                  <a:pt x="776" y="665"/>
                </a:lnTo>
                <a:lnTo>
                  <a:pt x="770" y="654"/>
                </a:lnTo>
                <a:lnTo>
                  <a:pt x="764" y="646"/>
                </a:lnTo>
                <a:lnTo>
                  <a:pt x="759" y="638"/>
                </a:lnTo>
                <a:lnTo>
                  <a:pt x="756" y="632"/>
                </a:lnTo>
                <a:lnTo>
                  <a:pt x="756" y="632"/>
                </a:lnTo>
                <a:lnTo>
                  <a:pt x="751" y="619"/>
                </a:lnTo>
                <a:lnTo>
                  <a:pt x="746" y="606"/>
                </a:lnTo>
                <a:lnTo>
                  <a:pt x="746" y="606"/>
                </a:lnTo>
                <a:lnTo>
                  <a:pt x="744" y="594"/>
                </a:lnTo>
                <a:lnTo>
                  <a:pt x="744" y="588"/>
                </a:lnTo>
                <a:lnTo>
                  <a:pt x="744" y="581"/>
                </a:lnTo>
                <a:lnTo>
                  <a:pt x="744" y="581"/>
                </a:lnTo>
                <a:lnTo>
                  <a:pt x="744" y="574"/>
                </a:lnTo>
                <a:lnTo>
                  <a:pt x="744" y="568"/>
                </a:lnTo>
                <a:lnTo>
                  <a:pt x="743" y="562"/>
                </a:lnTo>
                <a:lnTo>
                  <a:pt x="742" y="559"/>
                </a:lnTo>
                <a:lnTo>
                  <a:pt x="742" y="559"/>
                </a:lnTo>
                <a:lnTo>
                  <a:pt x="671" y="448"/>
                </a:lnTo>
                <a:lnTo>
                  <a:pt x="671" y="448"/>
                </a:lnTo>
                <a:lnTo>
                  <a:pt x="667" y="439"/>
                </a:lnTo>
                <a:lnTo>
                  <a:pt x="664" y="430"/>
                </a:lnTo>
                <a:lnTo>
                  <a:pt x="658" y="421"/>
                </a:lnTo>
                <a:lnTo>
                  <a:pt x="658" y="421"/>
                </a:lnTo>
                <a:lnTo>
                  <a:pt x="651" y="413"/>
                </a:lnTo>
                <a:lnTo>
                  <a:pt x="644" y="404"/>
                </a:lnTo>
                <a:lnTo>
                  <a:pt x="637" y="396"/>
                </a:lnTo>
                <a:lnTo>
                  <a:pt x="628" y="384"/>
                </a:lnTo>
                <a:lnTo>
                  <a:pt x="628" y="384"/>
                </a:lnTo>
                <a:lnTo>
                  <a:pt x="624" y="376"/>
                </a:lnTo>
                <a:lnTo>
                  <a:pt x="617" y="368"/>
                </a:lnTo>
                <a:lnTo>
                  <a:pt x="600" y="348"/>
                </a:lnTo>
                <a:lnTo>
                  <a:pt x="580" y="325"/>
                </a:lnTo>
                <a:lnTo>
                  <a:pt x="580" y="325"/>
                </a:lnTo>
                <a:lnTo>
                  <a:pt x="581" y="325"/>
                </a:lnTo>
                <a:lnTo>
                  <a:pt x="582" y="325"/>
                </a:lnTo>
                <a:lnTo>
                  <a:pt x="584" y="324"/>
                </a:lnTo>
                <a:lnTo>
                  <a:pt x="584" y="322"/>
                </a:lnTo>
                <a:lnTo>
                  <a:pt x="582" y="312"/>
                </a:lnTo>
                <a:lnTo>
                  <a:pt x="582" y="312"/>
                </a:lnTo>
                <a:lnTo>
                  <a:pt x="580" y="308"/>
                </a:lnTo>
                <a:lnTo>
                  <a:pt x="578" y="303"/>
                </a:lnTo>
                <a:lnTo>
                  <a:pt x="574" y="298"/>
                </a:lnTo>
                <a:lnTo>
                  <a:pt x="569" y="295"/>
                </a:lnTo>
                <a:lnTo>
                  <a:pt x="558" y="288"/>
                </a:lnTo>
                <a:lnTo>
                  <a:pt x="543" y="281"/>
                </a:lnTo>
                <a:lnTo>
                  <a:pt x="543" y="281"/>
                </a:lnTo>
                <a:lnTo>
                  <a:pt x="525" y="275"/>
                </a:lnTo>
                <a:lnTo>
                  <a:pt x="506" y="269"/>
                </a:lnTo>
                <a:lnTo>
                  <a:pt x="485" y="264"/>
                </a:lnTo>
                <a:lnTo>
                  <a:pt x="485" y="264"/>
                </a:lnTo>
                <a:lnTo>
                  <a:pt x="483" y="262"/>
                </a:lnTo>
                <a:lnTo>
                  <a:pt x="480" y="258"/>
                </a:lnTo>
                <a:lnTo>
                  <a:pt x="473" y="251"/>
                </a:lnTo>
                <a:lnTo>
                  <a:pt x="460" y="244"/>
                </a:lnTo>
                <a:lnTo>
                  <a:pt x="460" y="244"/>
                </a:lnTo>
                <a:lnTo>
                  <a:pt x="452" y="241"/>
                </a:lnTo>
                <a:lnTo>
                  <a:pt x="442" y="237"/>
                </a:lnTo>
                <a:lnTo>
                  <a:pt x="422" y="232"/>
                </a:lnTo>
                <a:lnTo>
                  <a:pt x="398" y="230"/>
                </a:lnTo>
                <a:lnTo>
                  <a:pt x="398" y="230"/>
                </a:lnTo>
                <a:lnTo>
                  <a:pt x="389" y="229"/>
                </a:lnTo>
                <a:lnTo>
                  <a:pt x="382" y="228"/>
                </a:lnTo>
                <a:lnTo>
                  <a:pt x="380" y="226"/>
                </a:lnTo>
                <a:lnTo>
                  <a:pt x="380" y="226"/>
                </a:lnTo>
                <a:lnTo>
                  <a:pt x="377" y="219"/>
                </a:lnTo>
                <a:lnTo>
                  <a:pt x="375" y="212"/>
                </a:lnTo>
                <a:lnTo>
                  <a:pt x="375" y="212"/>
                </a:lnTo>
                <a:lnTo>
                  <a:pt x="390" y="198"/>
                </a:lnTo>
                <a:lnTo>
                  <a:pt x="404" y="184"/>
                </a:lnTo>
                <a:lnTo>
                  <a:pt x="416" y="171"/>
                </a:lnTo>
                <a:lnTo>
                  <a:pt x="416" y="171"/>
                </a:lnTo>
                <a:lnTo>
                  <a:pt x="426" y="154"/>
                </a:lnTo>
                <a:lnTo>
                  <a:pt x="436" y="136"/>
                </a:lnTo>
                <a:lnTo>
                  <a:pt x="448" y="114"/>
                </a:lnTo>
                <a:lnTo>
                  <a:pt x="448" y="114"/>
                </a:lnTo>
                <a:lnTo>
                  <a:pt x="453" y="111"/>
                </a:lnTo>
                <a:lnTo>
                  <a:pt x="455" y="107"/>
                </a:lnTo>
                <a:lnTo>
                  <a:pt x="455" y="105"/>
                </a:lnTo>
                <a:lnTo>
                  <a:pt x="455" y="101"/>
                </a:lnTo>
                <a:lnTo>
                  <a:pt x="455" y="101"/>
                </a:lnTo>
                <a:lnTo>
                  <a:pt x="454" y="98"/>
                </a:lnTo>
                <a:lnTo>
                  <a:pt x="452" y="94"/>
                </a:lnTo>
                <a:lnTo>
                  <a:pt x="446" y="87"/>
                </a:lnTo>
                <a:lnTo>
                  <a:pt x="437" y="80"/>
                </a:lnTo>
                <a:lnTo>
                  <a:pt x="430" y="74"/>
                </a:lnTo>
                <a:lnTo>
                  <a:pt x="430" y="74"/>
                </a:lnTo>
                <a:lnTo>
                  <a:pt x="394" y="54"/>
                </a:lnTo>
                <a:lnTo>
                  <a:pt x="362" y="38"/>
                </a:lnTo>
                <a:lnTo>
                  <a:pt x="362" y="38"/>
                </a:lnTo>
                <a:lnTo>
                  <a:pt x="356" y="33"/>
                </a:lnTo>
                <a:lnTo>
                  <a:pt x="342" y="26"/>
                </a:lnTo>
                <a:lnTo>
                  <a:pt x="325" y="18"/>
                </a:lnTo>
                <a:lnTo>
                  <a:pt x="317" y="14"/>
                </a:lnTo>
                <a:lnTo>
                  <a:pt x="311" y="13"/>
                </a:lnTo>
                <a:lnTo>
                  <a:pt x="311" y="13"/>
                </a:lnTo>
                <a:lnTo>
                  <a:pt x="288" y="11"/>
                </a:lnTo>
                <a:lnTo>
                  <a:pt x="277" y="12"/>
                </a:lnTo>
                <a:lnTo>
                  <a:pt x="266" y="13"/>
                </a:lnTo>
                <a:lnTo>
                  <a:pt x="266" y="13"/>
                </a:lnTo>
                <a:lnTo>
                  <a:pt x="251" y="16"/>
                </a:lnTo>
                <a:lnTo>
                  <a:pt x="245" y="18"/>
                </a:lnTo>
                <a:lnTo>
                  <a:pt x="245" y="18"/>
                </a:lnTo>
                <a:lnTo>
                  <a:pt x="244" y="13"/>
                </a:lnTo>
                <a:lnTo>
                  <a:pt x="242" y="9"/>
                </a:lnTo>
                <a:lnTo>
                  <a:pt x="240" y="7"/>
                </a:lnTo>
                <a:lnTo>
                  <a:pt x="237" y="6"/>
                </a:lnTo>
                <a:lnTo>
                  <a:pt x="237" y="6"/>
                </a:lnTo>
                <a:lnTo>
                  <a:pt x="227" y="1"/>
                </a:lnTo>
                <a:lnTo>
                  <a:pt x="224" y="0"/>
                </a:lnTo>
                <a:lnTo>
                  <a:pt x="220" y="1"/>
                </a:lnTo>
                <a:lnTo>
                  <a:pt x="220" y="1"/>
                </a:lnTo>
                <a:lnTo>
                  <a:pt x="216" y="5"/>
                </a:lnTo>
                <a:lnTo>
                  <a:pt x="211" y="11"/>
                </a:lnTo>
                <a:lnTo>
                  <a:pt x="205" y="18"/>
                </a:lnTo>
                <a:lnTo>
                  <a:pt x="205" y="18"/>
                </a:lnTo>
                <a:lnTo>
                  <a:pt x="196" y="22"/>
                </a:lnTo>
                <a:lnTo>
                  <a:pt x="186" y="28"/>
                </a:lnTo>
                <a:lnTo>
                  <a:pt x="173" y="38"/>
                </a:lnTo>
                <a:lnTo>
                  <a:pt x="173" y="38"/>
                </a:lnTo>
                <a:lnTo>
                  <a:pt x="164" y="47"/>
                </a:lnTo>
                <a:lnTo>
                  <a:pt x="157" y="54"/>
                </a:lnTo>
                <a:lnTo>
                  <a:pt x="152" y="61"/>
                </a:lnTo>
                <a:lnTo>
                  <a:pt x="150" y="72"/>
                </a:lnTo>
                <a:lnTo>
                  <a:pt x="150" y="72"/>
                </a:lnTo>
                <a:lnTo>
                  <a:pt x="144" y="97"/>
                </a:lnTo>
                <a:lnTo>
                  <a:pt x="141" y="114"/>
                </a:lnTo>
                <a:lnTo>
                  <a:pt x="141" y="114"/>
                </a:lnTo>
                <a:lnTo>
                  <a:pt x="141" y="119"/>
                </a:lnTo>
                <a:lnTo>
                  <a:pt x="144" y="126"/>
                </a:lnTo>
                <a:lnTo>
                  <a:pt x="144" y="126"/>
                </a:lnTo>
                <a:lnTo>
                  <a:pt x="150" y="137"/>
                </a:lnTo>
                <a:lnTo>
                  <a:pt x="152" y="140"/>
                </a:lnTo>
                <a:lnTo>
                  <a:pt x="154" y="141"/>
                </a:lnTo>
                <a:lnTo>
                  <a:pt x="154" y="141"/>
                </a:lnTo>
                <a:lnTo>
                  <a:pt x="159" y="140"/>
                </a:lnTo>
                <a:lnTo>
                  <a:pt x="164" y="141"/>
                </a:lnTo>
                <a:lnTo>
                  <a:pt x="164" y="141"/>
                </a:lnTo>
                <a:lnTo>
                  <a:pt x="165" y="144"/>
                </a:lnTo>
                <a:lnTo>
                  <a:pt x="164" y="151"/>
                </a:lnTo>
                <a:lnTo>
                  <a:pt x="164" y="160"/>
                </a:lnTo>
                <a:lnTo>
                  <a:pt x="164" y="160"/>
                </a:lnTo>
                <a:lnTo>
                  <a:pt x="156" y="167"/>
                </a:lnTo>
                <a:lnTo>
                  <a:pt x="148" y="172"/>
                </a:lnTo>
                <a:lnTo>
                  <a:pt x="144" y="178"/>
                </a:lnTo>
                <a:lnTo>
                  <a:pt x="144" y="178"/>
                </a:lnTo>
                <a:lnTo>
                  <a:pt x="139" y="185"/>
                </a:lnTo>
                <a:lnTo>
                  <a:pt x="139" y="189"/>
                </a:lnTo>
                <a:lnTo>
                  <a:pt x="139" y="192"/>
                </a:lnTo>
                <a:lnTo>
                  <a:pt x="139" y="192"/>
                </a:lnTo>
                <a:lnTo>
                  <a:pt x="154" y="222"/>
                </a:lnTo>
                <a:lnTo>
                  <a:pt x="164" y="241"/>
                </a:lnTo>
                <a:lnTo>
                  <a:pt x="169" y="251"/>
                </a:lnTo>
                <a:lnTo>
                  <a:pt x="169" y="251"/>
                </a:lnTo>
                <a:lnTo>
                  <a:pt x="171" y="258"/>
                </a:lnTo>
                <a:lnTo>
                  <a:pt x="176" y="266"/>
                </a:lnTo>
                <a:lnTo>
                  <a:pt x="180" y="276"/>
                </a:lnTo>
                <a:lnTo>
                  <a:pt x="184" y="287"/>
                </a:lnTo>
                <a:lnTo>
                  <a:pt x="184" y="287"/>
                </a:lnTo>
                <a:lnTo>
                  <a:pt x="187" y="303"/>
                </a:lnTo>
                <a:lnTo>
                  <a:pt x="189" y="310"/>
                </a:lnTo>
                <a:lnTo>
                  <a:pt x="189" y="310"/>
                </a:lnTo>
                <a:lnTo>
                  <a:pt x="186" y="316"/>
                </a:lnTo>
                <a:lnTo>
                  <a:pt x="181" y="328"/>
                </a:lnTo>
                <a:lnTo>
                  <a:pt x="180" y="335"/>
                </a:lnTo>
                <a:lnTo>
                  <a:pt x="179" y="342"/>
                </a:lnTo>
                <a:lnTo>
                  <a:pt x="179" y="348"/>
                </a:lnTo>
                <a:lnTo>
                  <a:pt x="181" y="353"/>
                </a:lnTo>
                <a:lnTo>
                  <a:pt x="181" y="353"/>
                </a:lnTo>
                <a:lnTo>
                  <a:pt x="185" y="356"/>
                </a:lnTo>
                <a:lnTo>
                  <a:pt x="190" y="358"/>
                </a:lnTo>
                <a:lnTo>
                  <a:pt x="200" y="362"/>
                </a:lnTo>
                <a:lnTo>
                  <a:pt x="209" y="364"/>
                </a:lnTo>
                <a:lnTo>
                  <a:pt x="213" y="364"/>
                </a:lnTo>
                <a:lnTo>
                  <a:pt x="213" y="364"/>
                </a:lnTo>
                <a:lnTo>
                  <a:pt x="218" y="432"/>
                </a:lnTo>
                <a:lnTo>
                  <a:pt x="218" y="432"/>
                </a:lnTo>
                <a:lnTo>
                  <a:pt x="218" y="445"/>
                </a:lnTo>
                <a:lnTo>
                  <a:pt x="218" y="458"/>
                </a:lnTo>
                <a:lnTo>
                  <a:pt x="218" y="458"/>
                </a:lnTo>
                <a:close/>
                <a:moveTo>
                  <a:pt x="213" y="18"/>
                </a:moveTo>
                <a:lnTo>
                  <a:pt x="213" y="18"/>
                </a:lnTo>
                <a:lnTo>
                  <a:pt x="217" y="12"/>
                </a:lnTo>
                <a:lnTo>
                  <a:pt x="222" y="7"/>
                </a:lnTo>
                <a:lnTo>
                  <a:pt x="223" y="6"/>
                </a:lnTo>
                <a:lnTo>
                  <a:pt x="225" y="6"/>
                </a:lnTo>
                <a:lnTo>
                  <a:pt x="225" y="6"/>
                </a:lnTo>
                <a:lnTo>
                  <a:pt x="229" y="6"/>
                </a:lnTo>
                <a:lnTo>
                  <a:pt x="232" y="8"/>
                </a:lnTo>
                <a:lnTo>
                  <a:pt x="236" y="11"/>
                </a:lnTo>
                <a:lnTo>
                  <a:pt x="237" y="13"/>
                </a:lnTo>
                <a:lnTo>
                  <a:pt x="237" y="13"/>
                </a:lnTo>
                <a:lnTo>
                  <a:pt x="237" y="16"/>
                </a:lnTo>
                <a:lnTo>
                  <a:pt x="236" y="21"/>
                </a:lnTo>
                <a:lnTo>
                  <a:pt x="232" y="28"/>
                </a:lnTo>
                <a:lnTo>
                  <a:pt x="213" y="18"/>
                </a:lnTo>
                <a:close/>
                <a:moveTo>
                  <a:pt x="176" y="117"/>
                </a:moveTo>
                <a:lnTo>
                  <a:pt x="186" y="119"/>
                </a:lnTo>
                <a:lnTo>
                  <a:pt x="186" y="133"/>
                </a:lnTo>
                <a:lnTo>
                  <a:pt x="176" y="133"/>
                </a:lnTo>
                <a:lnTo>
                  <a:pt x="176" y="117"/>
                </a:lnTo>
                <a:close/>
                <a:moveTo>
                  <a:pt x="169" y="111"/>
                </a:moveTo>
                <a:lnTo>
                  <a:pt x="169" y="128"/>
                </a:lnTo>
                <a:lnTo>
                  <a:pt x="169" y="128"/>
                </a:lnTo>
                <a:lnTo>
                  <a:pt x="164" y="128"/>
                </a:lnTo>
                <a:lnTo>
                  <a:pt x="164" y="128"/>
                </a:lnTo>
                <a:lnTo>
                  <a:pt x="164" y="114"/>
                </a:lnTo>
                <a:lnTo>
                  <a:pt x="169" y="111"/>
                </a:lnTo>
                <a:close/>
                <a:moveTo>
                  <a:pt x="179" y="141"/>
                </a:moveTo>
                <a:lnTo>
                  <a:pt x="179" y="141"/>
                </a:lnTo>
                <a:lnTo>
                  <a:pt x="180" y="140"/>
                </a:lnTo>
                <a:lnTo>
                  <a:pt x="184" y="141"/>
                </a:lnTo>
                <a:lnTo>
                  <a:pt x="189" y="144"/>
                </a:lnTo>
                <a:lnTo>
                  <a:pt x="189" y="144"/>
                </a:lnTo>
                <a:lnTo>
                  <a:pt x="189" y="153"/>
                </a:lnTo>
                <a:lnTo>
                  <a:pt x="189" y="153"/>
                </a:lnTo>
                <a:lnTo>
                  <a:pt x="184" y="153"/>
                </a:lnTo>
                <a:lnTo>
                  <a:pt x="179" y="153"/>
                </a:lnTo>
                <a:lnTo>
                  <a:pt x="179" y="153"/>
                </a:lnTo>
                <a:lnTo>
                  <a:pt x="178" y="147"/>
                </a:lnTo>
                <a:lnTo>
                  <a:pt x="178" y="144"/>
                </a:lnTo>
                <a:lnTo>
                  <a:pt x="179" y="141"/>
                </a:lnTo>
                <a:lnTo>
                  <a:pt x="179" y="141"/>
                </a:lnTo>
                <a:close/>
                <a:moveTo>
                  <a:pt x="164" y="171"/>
                </a:moveTo>
                <a:lnTo>
                  <a:pt x="164" y="178"/>
                </a:lnTo>
                <a:lnTo>
                  <a:pt x="164" y="178"/>
                </a:lnTo>
                <a:lnTo>
                  <a:pt x="160" y="178"/>
                </a:lnTo>
                <a:lnTo>
                  <a:pt x="157" y="178"/>
                </a:lnTo>
                <a:lnTo>
                  <a:pt x="154" y="178"/>
                </a:lnTo>
                <a:lnTo>
                  <a:pt x="154" y="178"/>
                </a:lnTo>
                <a:lnTo>
                  <a:pt x="154" y="177"/>
                </a:lnTo>
                <a:lnTo>
                  <a:pt x="154" y="176"/>
                </a:lnTo>
                <a:lnTo>
                  <a:pt x="158" y="173"/>
                </a:lnTo>
                <a:lnTo>
                  <a:pt x="164" y="171"/>
                </a:lnTo>
                <a:lnTo>
                  <a:pt x="164" y="171"/>
                </a:lnTo>
                <a:close/>
                <a:moveTo>
                  <a:pt x="196" y="160"/>
                </a:moveTo>
                <a:lnTo>
                  <a:pt x="189" y="171"/>
                </a:lnTo>
                <a:lnTo>
                  <a:pt x="189" y="171"/>
                </a:lnTo>
                <a:lnTo>
                  <a:pt x="191" y="185"/>
                </a:lnTo>
                <a:lnTo>
                  <a:pt x="191" y="185"/>
                </a:lnTo>
                <a:lnTo>
                  <a:pt x="189" y="184"/>
                </a:lnTo>
                <a:lnTo>
                  <a:pt x="184" y="184"/>
                </a:lnTo>
                <a:lnTo>
                  <a:pt x="176" y="183"/>
                </a:lnTo>
                <a:lnTo>
                  <a:pt x="176" y="183"/>
                </a:lnTo>
                <a:lnTo>
                  <a:pt x="177" y="178"/>
                </a:lnTo>
                <a:lnTo>
                  <a:pt x="176" y="173"/>
                </a:lnTo>
                <a:lnTo>
                  <a:pt x="176" y="173"/>
                </a:lnTo>
                <a:lnTo>
                  <a:pt x="177" y="171"/>
                </a:lnTo>
                <a:lnTo>
                  <a:pt x="178" y="166"/>
                </a:lnTo>
                <a:lnTo>
                  <a:pt x="181" y="160"/>
                </a:lnTo>
                <a:lnTo>
                  <a:pt x="196" y="160"/>
                </a:lnTo>
                <a:close/>
                <a:moveTo>
                  <a:pt x="191" y="192"/>
                </a:moveTo>
                <a:lnTo>
                  <a:pt x="191" y="192"/>
                </a:lnTo>
                <a:lnTo>
                  <a:pt x="191" y="196"/>
                </a:lnTo>
                <a:lnTo>
                  <a:pt x="191" y="200"/>
                </a:lnTo>
                <a:lnTo>
                  <a:pt x="191" y="200"/>
                </a:lnTo>
                <a:lnTo>
                  <a:pt x="189" y="200"/>
                </a:lnTo>
                <a:lnTo>
                  <a:pt x="186" y="200"/>
                </a:lnTo>
                <a:lnTo>
                  <a:pt x="186" y="200"/>
                </a:lnTo>
                <a:lnTo>
                  <a:pt x="184" y="202"/>
                </a:lnTo>
                <a:lnTo>
                  <a:pt x="181" y="205"/>
                </a:lnTo>
                <a:lnTo>
                  <a:pt x="179" y="210"/>
                </a:lnTo>
                <a:lnTo>
                  <a:pt x="179" y="192"/>
                </a:lnTo>
                <a:lnTo>
                  <a:pt x="191" y="192"/>
                </a:lnTo>
                <a:close/>
                <a:moveTo>
                  <a:pt x="161" y="215"/>
                </a:moveTo>
                <a:lnTo>
                  <a:pt x="161" y="215"/>
                </a:lnTo>
                <a:lnTo>
                  <a:pt x="150" y="190"/>
                </a:lnTo>
                <a:lnTo>
                  <a:pt x="150" y="190"/>
                </a:lnTo>
                <a:lnTo>
                  <a:pt x="158" y="190"/>
                </a:lnTo>
                <a:lnTo>
                  <a:pt x="166" y="190"/>
                </a:lnTo>
                <a:lnTo>
                  <a:pt x="166" y="190"/>
                </a:lnTo>
                <a:lnTo>
                  <a:pt x="167" y="202"/>
                </a:lnTo>
                <a:lnTo>
                  <a:pt x="169" y="215"/>
                </a:lnTo>
                <a:lnTo>
                  <a:pt x="169" y="215"/>
                </a:lnTo>
                <a:lnTo>
                  <a:pt x="165" y="215"/>
                </a:lnTo>
                <a:lnTo>
                  <a:pt x="163" y="215"/>
                </a:lnTo>
                <a:lnTo>
                  <a:pt x="161" y="215"/>
                </a:lnTo>
                <a:lnTo>
                  <a:pt x="161" y="2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pptx745_キャッチャーのシルエット（１）</dc:title>
  <dc:subject>pptx745_キャッチャーのシルエット（１）</dc:subject>
  <dc:creator>http://www.digipot.net</dc:creator>
  <cp:lastModifiedBy/>
  <cp:revision>1</cp:revision>
  <dcterms:created xsi:type="dcterms:W3CDTF">2014-01-30T05:12:09Z</dcterms:created>
  <dcterms:modified xsi:type="dcterms:W3CDTF">2018-04-15T13:04:00Z</dcterms:modified>
  <cp:category/>
  <cp:version>1</cp:version>
</cp:coreProperties>
</file>